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80" r:id="rId2"/>
    <p:sldId id="282" r:id="rId3"/>
    <p:sldId id="257" r:id="rId4"/>
    <p:sldId id="259" r:id="rId5"/>
    <p:sldId id="281" r:id="rId6"/>
    <p:sldId id="283" r:id="rId7"/>
    <p:sldId id="258" r:id="rId8"/>
    <p:sldId id="261" r:id="rId9"/>
    <p:sldId id="262" r:id="rId10"/>
    <p:sldId id="263" r:id="rId11"/>
    <p:sldId id="273" r:id="rId12"/>
    <p:sldId id="266" r:id="rId13"/>
    <p:sldId id="267" r:id="rId14"/>
    <p:sldId id="274" r:id="rId15"/>
    <p:sldId id="268" r:id="rId16"/>
    <p:sldId id="275" r:id="rId17"/>
    <p:sldId id="276" r:id="rId18"/>
    <p:sldId id="291" r:id="rId19"/>
    <p:sldId id="292" r:id="rId20"/>
    <p:sldId id="312" r:id="rId21"/>
    <p:sldId id="311" r:id="rId22"/>
    <p:sldId id="310" r:id="rId23"/>
    <p:sldId id="308" r:id="rId24"/>
    <p:sldId id="307" r:id="rId25"/>
    <p:sldId id="298" r:id="rId26"/>
    <p:sldId id="299" r:id="rId27"/>
    <p:sldId id="300" r:id="rId28"/>
    <p:sldId id="302" r:id="rId29"/>
    <p:sldId id="303" r:id="rId30"/>
    <p:sldId id="304" r:id="rId31"/>
    <p:sldId id="305" r:id="rId32"/>
    <p:sldId id="306" r:id="rId33"/>
    <p:sldId id="272" r:id="rId34"/>
    <p:sldId id="313" r:id="rId35"/>
    <p:sldId id="314" r:id="rId36"/>
    <p:sldId id="31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05FC65-B59F-0C07-E0B8-CC4999EDCC4A}" v="891" dt="2024-12-02T18:44:33.562"/>
    <p1510:client id="{63C3ADD9-ABA5-C9DA-6F61-9B52C9FA5999}" v="921" dt="2024-12-01T14:36:32.123"/>
    <p1510:client id="{8EF0C101-58C7-D157-AF9C-ECA9CD740562}" v="561" dt="2024-12-01T16:05:36.606"/>
    <p1510:client id="{F2BD7B99-70C6-3C4F-60B4-E7E2837266AD}" v="394" dt="2024-12-02T18:15:31.7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4" Type="http://schemas.openxmlformats.org/officeDocument/2006/relationships/image" Target="../media/image8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4" Type="http://schemas.openxmlformats.org/officeDocument/2006/relationships/image" Target="../media/image8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D55A40-8ACE-4068-BD9E-B35D4BA3BB9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1EA0937-5EBC-433E-866C-6429923657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Introduction</a:t>
          </a:r>
          <a:endParaRPr lang="en-US" dirty="0"/>
        </a:p>
      </dgm:t>
    </dgm:pt>
    <dgm:pt modelId="{AAB5ADCD-C960-4947-BB0F-B3E142C709C9}" type="parTrans" cxnId="{C869F44C-07FB-43B4-9601-E5C45DD19AFD}">
      <dgm:prSet/>
      <dgm:spPr/>
      <dgm:t>
        <a:bodyPr/>
        <a:lstStyle/>
        <a:p>
          <a:endParaRPr lang="en-US"/>
        </a:p>
      </dgm:t>
    </dgm:pt>
    <dgm:pt modelId="{FDF834E9-4CDA-4F65-BB4D-F5F43A07E96A}" type="sibTrans" cxnId="{C869F44C-07FB-43B4-9601-E5C45DD19AFD}">
      <dgm:prSet/>
      <dgm:spPr/>
      <dgm:t>
        <a:bodyPr/>
        <a:lstStyle/>
        <a:p>
          <a:endParaRPr lang="en-US"/>
        </a:p>
      </dgm:t>
    </dgm:pt>
    <dgm:pt modelId="{F2C5237A-C3A8-4255-A3BC-4915DC24AD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Objective</a:t>
          </a:r>
          <a:endParaRPr lang="en-US" dirty="0"/>
        </a:p>
      </dgm:t>
    </dgm:pt>
    <dgm:pt modelId="{1F14C70B-A0C3-4B06-A806-D92708FE7824}" type="parTrans" cxnId="{5A201796-1C36-4B01-9897-88D6023D8354}">
      <dgm:prSet/>
      <dgm:spPr/>
      <dgm:t>
        <a:bodyPr/>
        <a:lstStyle/>
        <a:p>
          <a:endParaRPr lang="en-US"/>
        </a:p>
      </dgm:t>
    </dgm:pt>
    <dgm:pt modelId="{14578DDF-9021-483E-B9B7-EEC340D4E276}" type="sibTrans" cxnId="{5A201796-1C36-4B01-9897-88D6023D8354}">
      <dgm:prSet/>
      <dgm:spPr/>
      <dgm:t>
        <a:bodyPr/>
        <a:lstStyle/>
        <a:p>
          <a:endParaRPr lang="en-US"/>
        </a:p>
      </dgm:t>
    </dgm:pt>
    <dgm:pt modelId="{46347876-667C-4BE8-965C-7AA3743B4D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Workflow</a:t>
          </a:r>
          <a:endParaRPr lang="en-US" dirty="0"/>
        </a:p>
      </dgm:t>
    </dgm:pt>
    <dgm:pt modelId="{6D8AE909-D0C9-4466-B392-EACDEB1CE643}" type="parTrans" cxnId="{520A1E1C-8F29-4652-90A2-F562B0973A41}">
      <dgm:prSet/>
      <dgm:spPr/>
      <dgm:t>
        <a:bodyPr/>
        <a:lstStyle/>
        <a:p>
          <a:endParaRPr lang="en-US"/>
        </a:p>
      </dgm:t>
    </dgm:pt>
    <dgm:pt modelId="{F840F97E-DA7C-4084-8CDD-2FA6FFD86E33}" type="sibTrans" cxnId="{520A1E1C-8F29-4652-90A2-F562B0973A41}">
      <dgm:prSet/>
      <dgm:spPr/>
      <dgm:t>
        <a:bodyPr/>
        <a:lstStyle/>
        <a:p>
          <a:endParaRPr lang="en-US"/>
        </a:p>
      </dgm:t>
    </dgm:pt>
    <dgm:pt modelId="{8C9F8302-D65E-4CF3-9B04-D4D184ADEA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Methodology</a:t>
          </a:r>
          <a:endParaRPr lang="en-US" dirty="0"/>
        </a:p>
      </dgm:t>
    </dgm:pt>
    <dgm:pt modelId="{A00C4609-EE51-4B7C-98D7-CFCFE6B5854D}" type="parTrans" cxnId="{CB556C01-8590-4313-A77A-8CDBEE75C79D}">
      <dgm:prSet/>
      <dgm:spPr/>
      <dgm:t>
        <a:bodyPr/>
        <a:lstStyle/>
        <a:p>
          <a:endParaRPr lang="en-US"/>
        </a:p>
      </dgm:t>
    </dgm:pt>
    <dgm:pt modelId="{B0E2EAE5-2B3F-4E6B-B43F-60FF6E70D224}" type="sibTrans" cxnId="{CB556C01-8590-4313-A77A-8CDBEE75C79D}">
      <dgm:prSet/>
      <dgm:spPr/>
      <dgm:t>
        <a:bodyPr/>
        <a:lstStyle/>
        <a:p>
          <a:endParaRPr lang="en-US"/>
        </a:p>
      </dgm:t>
    </dgm:pt>
    <dgm:pt modelId="{704B15B4-29A0-490B-95B3-4D1B4B1645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Hardware Implementation</a:t>
          </a:r>
          <a:endParaRPr lang="en-US" dirty="0"/>
        </a:p>
      </dgm:t>
    </dgm:pt>
    <dgm:pt modelId="{5FBA3879-C61E-48F4-BD67-CE196CFCE95F}" type="parTrans" cxnId="{4630F0F8-46B0-4CF6-8EB2-EE51DF550775}">
      <dgm:prSet/>
      <dgm:spPr/>
      <dgm:t>
        <a:bodyPr/>
        <a:lstStyle/>
        <a:p>
          <a:endParaRPr lang="en-US"/>
        </a:p>
      </dgm:t>
    </dgm:pt>
    <dgm:pt modelId="{1A537FE2-1B21-4969-885D-B4DFFAF79DB0}" type="sibTrans" cxnId="{4630F0F8-46B0-4CF6-8EB2-EE51DF550775}">
      <dgm:prSet/>
      <dgm:spPr/>
      <dgm:t>
        <a:bodyPr/>
        <a:lstStyle/>
        <a:p>
          <a:endParaRPr lang="en-US"/>
        </a:p>
      </dgm:t>
    </dgm:pt>
    <dgm:pt modelId="{DA7EF415-A2A1-4BD2-91A8-5177C056D4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Work Progress</a:t>
          </a:r>
          <a:endParaRPr lang="en-US" dirty="0"/>
        </a:p>
      </dgm:t>
    </dgm:pt>
    <dgm:pt modelId="{D84019BB-DFB9-4D21-9C3A-9E67C33881E0}" type="parTrans" cxnId="{03522343-165A-4CED-A2F6-EA0C7AAA6995}">
      <dgm:prSet/>
      <dgm:spPr/>
      <dgm:t>
        <a:bodyPr/>
        <a:lstStyle/>
        <a:p>
          <a:endParaRPr lang="en-US"/>
        </a:p>
      </dgm:t>
    </dgm:pt>
    <dgm:pt modelId="{8DE72C81-E5D6-47DA-80C1-24F78AA3E4EC}" type="sibTrans" cxnId="{03522343-165A-4CED-A2F6-EA0C7AAA6995}">
      <dgm:prSet/>
      <dgm:spPr/>
      <dgm:t>
        <a:bodyPr/>
        <a:lstStyle/>
        <a:p>
          <a:endParaRPr lang="en-US"/>
        </a:p>
      </dgm:t>
    </dgm:pt>
    <dgm:pt modelId="{B745093C-12C3-4489-BC76-E079FB747D7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Aptos Display" panose="02110004020202020204"/>
            </a:rPr>
            <a:t>Individual Contribution</a:t>
          </a:r>
        </a:p>
      </dgm:t>
    </dgm:pt>
    <dgm:pt modelId="{33EDB210-FD41-409D-BA2F-6E1DAC86A6C3}" type="parTrans" cxnId="{70DCE588-6E9C-498C-95A3-06F03D0C37A8}">
      <dgm:prSet/>
      <dgm:spPr/>
    </dgm:pt>
    <dgm:pt modelId="{0B1137DB-955C-46FC-8F02-F0E9115BB981}" type="sibTrans" cxnId="{70DCE588-6E9C-498C-95A3-06F03D0C37A8}">
      <dgm:prSet/>
      <dgm:spPr/>
    </dgm:pt>
    <dgm:pt modelId="{5DD18393-6A84-42C0-AA30-038F91768D4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Aptos Display" panose="02110004020202020204"/>
            </a:rPr>
            <a:t>Demonstration</a:t>
          </a:r>
        </a:p>
      </dgm:t>
    </dgm:pt>
    <dgm:pt modelId="{A7AEA7E7-4ED7-40AE-898F-9E11F23252DA}" type="parTrans" cxnId="{9A1A2DC4-6AC1-455C-AE58-04EA0DB6CCA5}">
      <dgm:prSet/>
      <dgm:spPr/>
    </dgm:pt>
    <dgm:pt modelId="{6326E9B4-DF49-4E7C-9080-F141B9B4BA92}" type="sibTrans" cxnId="{9A1A2DC4-6AC1-455C-AE58-04EA0DB6CCA5}">
      <dgm:prSet/>
      <dgm:spPr/>
    </dgm:pt>
    <dgm:pt modelId="{C4EC1FD3-7086-4118-89D0-1F12F11FF72E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1" dirty="0">
              <a:latin typeface="Aptos Display" panose="02110004020202020204"/>
            </a:rPr>
            <a:t>Different Segment of Main Code</a:t>
          </a:r>
        </a:p>
      </dgm:t>
    </dgm:pt>
    <dgm:pt modelId="{30F11A11-2843-46C8-90BC-8539D5A33DBD}" type="parTrans" cxnId="{42AC3D2A-AB2E-4E32-9E70-994D7941F817}">
      <dgm:prSet/>
      <dgm:spPr/>
    </dgm:pt>
    <dgm:pt modelId="{E029C086-BF52-49A4-AB17-E88B41A490E1}" type="sibTrans" cxnId="{42AC3D2A-AB2E-4E32-9E70-994D7941F817}">
      <dgm:prSet/>
      <dgm:spPr/>
    </dgm:pt>
    <dgm:pt modelId="{79DC3AF0-56FF-469F-BF77-43C18FD23631}" type="pres">
      <dgm:prSet presAssocID="{77D55A40-8ACE-4068-BD9E-B35D4BA3BB92}" presName="root" presStyleCnt="0">
        <dgm:presLayoutVars>
          <dgm:dir/>
          <dgm:resizeHandles val="exact"/>
        </dgm:presLayoutVars>
      </dgm:prSet>
      <dgm:spPr/>
    </dgm:pt>
    <dgm:pt modelId="{C43BA8E6-77F6-406E-9A7A-A85F4B0902F9}" type="pres">
      <dgm:prSet presAssocID="{51EA0937-5EBC-433E-866C-642992365786}" presName="compNode" presStyleCnt="0"/>
      <dgm:spPr/>
    </dgm:pt>
    <dgm:pt modelId="{F5E5B1BE-5B01-4525-941A-097BDA5047EE}" type="pres">
      <dgm:prSet presAssocID="{51EA0937-5EBC-433E-866C-642992365786}" presName="bgRect" presStyleLbl="bgShp" presStyleIdx="0" presStyleCnt="9"/>
      <dgm:spPr/>
    </dgm:pt>
    <dgm:pt modelId="{167DFB2F-793A-40E8-84F8-FE27C9DB39B3}" type="pres">
      <dgm:prSet presAssocID="{51EA0937-5EBC-433E-866C-642992365786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1819B642-C9E3-468F-B96B-574782848769}" type="pres">
      <dgm:prSet presAssocID="{51EA0937-5EBC-433E-866C-642992365786}" presName="spaceRect" presStyleCnt="0"/>
      <dgm:spPr/>
    </dgm:pt>
    <dgm:pt modelId="{6A2F28CC-A29D-4E20-B89E-F01A6CC2DF9F}" type="pres">
      <dgm:prSet presAssocID="{51EA0937-5EBC-433E-866C-642992365786}" presName="parTx" presStyleLbl="revTx" presStyleIdx="0" presStyleCnt="9">
        <dgm:presLayoutVars>
          <dgm:chMax val="0"/>
          <dgm:chPref val="0"/>
        </dgm:presLayoutVars>
      </dgm:prSet>
      <dgm:spPr/>
    </dgm:pt>
    <dgm:pt modelId="{8783E376-0FD8-400E-846E-8D877669D286}" type="pres">
      <dgm:prSet presAssocID="{FDF834E9-4CDA-4F65-BB4D-F5F43A07E96A}" presName="sibTrans" presStyleCnt="0"/>
      <dgm:spPr/>
    </dgm:pt>
    <dgm:pt modelId="{82C42075-9A8B-40F4-9813-8B36CBCD2170}" type="pres">
      <dgm:prSet presAssocID="{F2C5237A-C3A8-4255-A3BC-4915DC24AD3D}" presName="compNode" presStyleCnt="0"/>
      <dgm:spPr/>
    </dgm:pt>
    <dgm:pt modelId="{CBF67069-3018-42BD-8C0D-3524ADE94065}" type="pres">
      <dgm:prSet presAssocID="{F2C5237A-C3A8-4255-A3BC-4915DC24AD3D}" presName="bgRect" presStyleLbl="bgShp" presStyleIdx="1" presStyleCnt="9"/>
      <dgm:spPr/>
    </dgm:pt>
    <dgm:pt modelId="{40E7D6D2-A302-4B48-9807-8D919B9928FC}" type="pres">
      <dgm:prSet presAssocID="{F2C5237A-C3A8-4255-A3BC-4915DC24AD3D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A8589558-8E1D-4408-9C27-9786AC0CBDAD}" type="pres">
      <dgm:prSet presAssocID="{F2C5237A-C3A8-4255-A3BC-4915DC24AD3D}" presName="spaceRect" presStyleCnt="0"/>
      <dgm:spPr/>
    </dgm:pt>
    <dgm:pt modelId="{366DDE2C-78C7-444C-987A-5BDB6D4E6BE5}" type="pres">
      <dgm:prSet presAssocID="{F2C5237A-C3A8-4255-A3BC-4915DC24AD3D}" presName="parTx" presStyleLbl="revTx" presStyleIdx="1" presStyleCnt="9">
        <dgm:presLayoutVars>
          <dgm:chMax val="0"/>
          <dgm:chPref val="0"/>
        </dgm:presLayoutVars>
      </dgm:prSet>
      <dgm:spPr/>
    </dgm:pt>
    <dgm:pt modelId="{859F6D2C-7895-4321-B7EF-4F9042F3E28E}" type="pres">
      <dgm:prSet presAssocID="{14578DDF-9021-483E-B9B7-EEC340D4E276}" presName="sibTrans" presStyleCnt="0"/>
      <dgm:spPr/>
    </dgm:pt>
    <dgm:pt modelId="{6B2DA870-9F00-41AB-909A-B4657312FBE4}" type="pres">
      <dgm:prSet presAssocID="{46347876-667C-4BE8-965C-7AA3743B4DBF}" presName="compNode" presStyleCnt="0"/>
      <dgm:spPr/>
    </dgm:pt>
    <dgm:pt modelId="{2F54EC20-810A-4871-8AA9-1693DE541A5E}" type="pres">
      <dgm:prSet presAssocID="{46347876-667C-4BE8-965C-7AA3743B4DBF}" presName="bgRect" presStyleLbl="bgShp" presStyleIdx="2" presStyleCnt="9"/>
      <dgm:spPr/>
    </dgm:pt>
    <dgm:pt modelId="{DE39D117-1991-4997-A968-375BCB9A6A76}" type="pres">
      <dgm:prSet presAssocID="{46347876-667C-4BE8-965C-7AA3743B4DBF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Plan"/>
        </a:ext>
      </dgm:extLst>
    </dgm:pt>
    <dgm:pt modelId="{820E79B9-3D30-4095-BCA8-A41D75FB5289}" type="pres">
      <dgm:prSet presAssocID="{46347876-667C-4BE8-965C-7AA3743B4DBF}" presName="spaceRect" presStyleCnt="0"/>
      <dgm:spPr/>
    </dgm:pt>
    <dgm:pt modelId="{52112E5D-44B8-48C1-9BB9-0B05634E463D}" type="pres">
      <dgm:prSet presAssocID="{46347876-667C-4BE8-965C-7AA3743B4DBF}" presName="parTx" presStyleLbl="revTx" presStyleIdx="2" presStyleCnt="9">
        <dgm:presLayoutVars>
          <dgm:chMax val="0"/>
          <dgm:chPref val="0"/>
        </dgm:presLayoutVars>
      </dgm:prSet>
      <dgm:spPr/>
    </dgm:pt>
    <dgm:pt modelId="{662162D7-8E8B-4B6F-9EE4-1C51EF7A3262}" type="pres">
      <dgm:prSet presAssocID="{F840F97E-DA7C-4084-8CDD-2FA6FFD86E33}" presName="sibTrans" presStyleCnt="0"/>
      <dgm:spPr/>
    </dgm:pt>
    <dgm:pt modelId="{21EF3B46-78FF-4683-8B84-9A55E5A7298D}" type="pres">
      <dgm:prSet presAssocID="{8C9F8302-D65E-4CF3-9B04-D4D184ADEABC}" presName="compNode" presStyleCnt="0"/>
      <dgm:spPr/>
    </dgm:pt>
    <dgm:pt modelId="{4C18124B-4D71-4F41-B368-65140F3357C8}" type="pres">
      <dgm:prSet presAssocID="{8C9F8302-D65E-4CF3-9B04-D4D184ADEABC}" presName="bgRect" presStyleLbl="bgShp" presStyleIdx="3" presStyleCnt="9"/>
      <dgm:spPr/>
    </dgm:pt>
    <dgm:pt modelId="{2071865A-9662-4341-A49C-896FB49FAB25}" type="pres">
      <dgm:prSet presAssocID="{8C9F8302-D65E-4CF3-9B04-D4D184ADEABC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17EB588B-8625-4873-AAE3-5178F2BAB1AB}" type="pres">
      <dgm:prSet presAssocID="{8C9F8302-D65E-4CF3-9B04-D4D184ADEABC}" presName="spaceRect" presStyleCnt="0"/>
      <dgm:spPr/>
    </dgm:pt>
    <dgm:pt modelId="{65ECED2C-944D-4E36-B264-832D14C7D1E6}" type="pres">
      <dgm:prSet presAssocID="{8C9F8302-D65E-4CF3-9B04-D4D184ADEABC}" presName="parTx" presStyleLbl="revTx" presStyleIdx="3" presStyleCnt="9">
        <dgm:presLayoutVars>
          <dgm:chMax val="0"/>
          <dgm:chPref val="0"/>
        </dgm:presLayoutVars>
      </dgm:prSet>
      <dgm:spPr/>
    </dgm:pt>
    <dgm:pt modelId="{C799FDD7-A154-4AE3-A2A5-90AE8D7B9B6F}" type="pres">
      <dgm:prSet presAssocID="{B0E2EAE5-2B3F-4E6B-B43F-60FF6E70D224}" presName="sibTrans" presStyleCnt="0"/>
      <dgm:spPr/>
    </dgm:pt>
    <dgm:pt modelId="{7B386BC1-D4AC-4211-9385-EB21F8DB5840}" type="pres">
      <dgm:prSet presAssocID="{704B15B4-29A0-490B-95B3-4D1B4B164545}" presName="compNode" presStyleCnt="0"/>
      <dgm:spPr/>
    </dgm:pt>
    <dgm:pt modelId="{35B637C7-0EE9-499B-B798-B1428C326A6D}" type="pres">
      <dgm:prSet presAssocID="{704B15B4-29A0-490B-95B3-4D1B4B164545}" presName="bgRect" presStyleLbl="bgShp" presStyleIdx="4" presStyleCnt="9"/>
      <dgm:spPr/>
    </dgm:pt>
    <dgm:pt modelId="{ABECD6DA-751F-4172-B9D4-6486B2E2A474}" type="pres">
      <dgm:prSet presAssocID="{704B15B4-29A0-490B-95B3-4D1B4B164545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B084D772-4B18-420E-A084-0708EB0A794F}" type="pres">
      <dgm:prSet presAssocID="{704B15B4-29A0-490B-95B3-4D1B4B164545}" presName="spaceRect" presStyleCnt="0"/>
      <dgm:spPr/>
    </dgm:pt>
    <dgm:pt modelId="{54420B8E-C20F-4CB7-B58E-B2F2CF1AA69D}" type="pres">
      <dgm:prSet presAssocID="{704B15B4-29A0-490B-95B3-4D1B4B164545}" presName="parTx" presStyleLbl="revTx" presStyleIdx="4" presStyleCnt="9">
        <dgm:presLayoutVars>
          <dgm:chMax val="0"/>
          <dgm:chPref val="0"/>
        </dgm:presLayoutVars>
      </dgm:prSet>
      <dgm:spPr/>
    </dgm:pt>
    <dgm:pt modelId="{FFB07764-2AF6-44E7-8A8C-7F29663AA223}" type="pres">
      <dgm:prSet presAssocID="{1A537FE2-1B21-4969-885D-B4DFFAF79DB0}" presName="sibTrans" presStyleCnt="0"/>
      <dgm:spPr/>
    </dgm:pt>
    <dgm:pt modelId="{C2F64210-8FA5-4699-B2B2-5B97D809C7BE}" type="pres">
      <dgm:prSet presAssocID="{C4EC1FD3-7086-4118-89D0-1F12F11FF72E}" presName="compNode" presStyleCnt="0"/>
      <dgm:spPr/>
    </dgm:pt>
    <dgm:pt modelId="{D166EE6E-A690-410D-AB29-0B83581AEF66}" type="pres">
      <dgm:prSet presAssocID="{C4EC1FD3-7086-4118-89D0-1F12F11FF72E}" presName="bgRect" presStyleLbl="bgShp" presStyleIdx="5" presStyleCnt="9"/>
      <dgm:spPr/>
    </dgm:pt>
    <dgm:pt modelId="{270D47BF-0CA1-4F6F-93A9-F421126F7CD1}" type="pres">
      <dgm:prSet presAssocID="{C4EC1FD3-7086-4118-89D0-1F12F11FF72E}" presName="iconRect" presStyleLbl="node1" presStyleIdx="5" presStyleCnt="9"/>
      <dgm:spPr/>
    </dgm:pt>
    <dgm:pt modelId="{7912213C-2B49-4121-A19B-546D70C4CDF9}" type="pres">
      <dgm:prSet presAssocID="{C4EC1FD3-7086-4118-89D0-1F12F11FF72E}" presName="spaceRect" presStyleCnt="0"/>
      <dgm:spPr/>
    </dgm:pt>
    <dgm:pt modelId="{CC25E7BD-37AA-4408-8E44-31012769AD81}" type="pres">
      <dgm:prSet presAssocID="{C4EC1FD3-7086-4118-89D0-1F12F11FF72E}" presName="parTx" presStyleLbl="revTx" presStyleIdx="5" presStyleCnt="9">
        <dgm:presLayoutVars>
          <dgm:chMax val="0"/>
          <dgm:chPref val="0"/>
        </dgm:presLayoutVars>
      </dgm:prSet>
      <dgm:spPr/>
    </dgm:pt>
    <dgm:pt modelId="{525739A3-F8F3-411D-964B-EBC691F3CE13}" type="pres">
      <dgm:prSet presAssocID="{E029C086-BF52-49A4-AB17-E88B41A490E1}" presName="sibTrans" presStyleCnt="0"/>
      <dgm:spPr/>
    </dgm:pt>
    <dgm:pt modelId="{031EB952-B795-4E15-B4EF-EB47BDA96CC3}" type="pres">
      <dgm:prSet presAssocID="{DA7EF415-A2A1-4BD2-91A8-5177C056D452}" presName="compNode" presStyleCnt="0"/>
      <dgm:spPr/>
    </dgm:pt>
    <dgm:pt modelId="{2660E0AF-05E0-4CCB-AD7D-E5AC28D04A76}" type="pres">
      <dgm:prSet presAssocID="{DA7EF415-A2A1-4BD2-91A8-5177C056D452}" presName="bgRect" presStyleLbl="bgShp" presStyleIdx="6" presStyleCnt="9"/>
      <dgm:spPr/>
    </dgm:pt>
    <dgm:pt modelId="{4AB15F2A-7F76-4155-95D7-EC06128D232A}" type="pres">
      <dgm:prSet presAssocID="{DA7EF415-A2A1-4BD2-91A8-5177C056D452}" presName="iconRect" presStyleLbl="node1" presStyleIdx="6" presStyleCnt="9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 Item Bug"/>
        </a:ext>
      </dgm:extLst>
    </dgm:pt>
    <dgm:pt modelId="{B0CE54CA-98B5-4B87-872C-F99AA898676A}" type="pres">
      <dgm:prSet presAssocID="{DA7EF415-A2A1-4BD2-91A8-5177C056D452}" presName="spaceRect" presStyleCnt="0"/>
      <dgm:spPr/>
    </dgm:pt>
    <dgm:pt modelId="{C15531C8-FDD8-4139-B216-CFE6D3E70E17}" type="pres">
      <dgm:prSet presAssocID="{DA7EF415-A2A1-4BD2-91A8-5177C056D452}" presName="parTx" presStyleLbl="revTx" presStyleIdx="6" presStyleCnt="9">
        <dgm:presLayoutVars>
          <dgm:chMax val="0"/>
          <dgm:chPref val="0"/>
        </dgm:presLayoutVars>
      </dgm:prSet>
      <dgm:spPr/>
    </dgm:pt>
    <dgm:pt modelId="{1C92418D-00D8-4069-8DC0-DDE399F00B97}" type="pres">
      <dgm:prSet presAssocID="{8DE72C81-E5D6-47DA-80C1-24F78AA3E4EC}" presName="sibTrans" presStyleCnt="0"/>
      <dgm:spPr/>
    </dgm:pt>
    <dgm:pt modelId="{7C5E05C4-BAB7-4AE9-92AD-495010475424}" type="pres">
      <dgm:prSet presAssocID="{B745093C-12C3-4489-BC76-E079FB747D7E}" presName="compNode" presStyleCnt="0"/>
      <dgm:spPr/>
    </dgm:pt>
    <dgm:pt modelId="{1A39ED35-9114-4782-B434-7D9CE6A7AC21}" type="pres">
      <dgm:prSet presAssocID="{B745093C-12C3-4489-BC76-E079FB747D7E}" presName="bgRect" presStyleLbl="bgShp" presStyleIdx="7" presStyleCnt="9"/>
      <dgm:spPr/>
    </dgm:pt>
    <dgm:pt modelId="{4E445DED-D15C-437F-A1FF-525FA3AD0B53}" type="pres">
      <dgm:prSet presAssocID="{B745093C-12C3-4489-BC76-E079FB747D7E}" presName="iconRect" presStyleLbl="node1" presStyleIdx="7" presStyleCnt="9"/>
      <dgm:spPr/>
    </dgm:pt>
    <dgm:pt modelId="{B1EDDFA8-1E41-431D-9EED-611020F0B331}" type="pres">
      <dgm:prSet presAssocID="{B745093C-12C3-4489-BC76-E079FB747D7E}" presName="spaceRect" presStyleCnt="0"/>
      <dgm:spPr/>
    </dgm:pt>
    <dgm:pt modelId="{3B5BF8A3-EB3F-43F3-A613-03F32538DA33}" type="pres">
      <dgm:prSet presAssocID="{B745093C-12C3-4489-BC76-E079FB747D7E}" presName="parTx" presStyleLbl="revTx" presStyleIdx="7" presStyleCnt="9">
        <dgm:presLayoutVars>
          <dgm:chMax val="0"/>
          <dgm:chPref val="0"/>
        </dgm:presLayoutVars>
      </dgm:prSet>
      <dgm:spPr/>
    </dgm:pt>
    <dgm:pt modelId="{F535A77C-C116-433A-8859-118C2653AA58}" type="pres">
      <dgm:prSet presAssocID="{0B1137DB-955C-46FC-8F02-F0E9115BB981}" presName="sibTrans" presStyleCnt="0"/>
      <dgm:spPr/>
    </dgm:pt>
    <dgm:pt modelId="{51426098-7A59-4EC3-8DEE-8EFD3203701E}" type="pres">
      <dgm:prSet presAssocID="{5DD18393-6A84-42C0-AA30-038F91768D47}" presName="compNode" presStyleCnt="0"/>
      <dgm:spPr/>
    </dgm:pt>
    <dgm:pt modelId="{2642026E-EEF8-49FD-AC4B-256E26422925}" type="pres">
      <dgm:prSet presAssocID="{5DD18393-6A84-42C0-AA30-038F91768D47}" presName="bgRect" presStyleLbl="bgShp" presStyleIdx="8" presStyleCnt="9"/>
      <dgm:spPr/>
    </dgm:pt>
    <dgm:pt modelId="{881CEB8C-5E9A-4945-9EEE-16F62FEE81F4}" type="pres">
      <dgm:prSet presAssocID="{5DD18393-6A84-42C0-AA30-038F91768D47}" presName="iconRect" presStyleLbl="node1" presStyleIdx="8" presStyleCnt="9"/>
      <dgm:spPr/>
    </dgm:pt>
    <dgm:pt modelId="{5186DA29-79E6-4F4F-8E58-194A37CB3039}" type="pres">
      <dgm:prSet presAssocID="{5DD18393-6A84-42C0-AA30-038F91768D47}" presName="spaceRect" presStyleCnt="0"/>
      <dgm:spPr/>
    </dgm:pt>
    <dgm:pt modelId="{87D5AC83-E5AA-427F-8EAA-EF68BEA80955}" type="pres">
      <dgm:prSet presAssocID="{5DD18393-6A84-42C0-AA30-038F91768D47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CB556C01-8590-4313-A77A-8CDBEE75C79D}" srcId="{77D55A40-8ACE-4068-BD9E-B35D4BA3BB92}" destId="{8C9F8302-D65E-4CF3-9B04-D4D184ADEABC}" srcOrd="3" destOrd="0" parTransId="{A00C4609-EE51-4B7C-98D7-CFCFE6B5854D}" sibTransId="{B0E2EAE5-2B3F-4E6B-B43F-60FF6E70D224}"/>
    <dgm:cxn modelId="{AD2D9312-04EF-4801-B884-225AF2312CFC}" type="presOf" srcId="{51EA0937-5EBC-433E-866C-642992365786}" destId="{6A2F28CC-A29D-4E20-B89E-F01A6CC2DF9F}" srcOrd="0" destOrd="0" presId="urn:microsoft.com/office/officeart/2018/2/layout/IconVerticalSolidList"/>
    <dgm:cxn modelId="{520A1E1C-8F29-4652-90A2-F562B0973A41}" srcId="{77D55A40-8ACE-4068-BD9E-B35D4BA3BB92}" destId="{46347876-667C-4BE8-965C-7AA3743B4DBF}" srcOrd="2" destOrd="0" parTransId="{6D8AE909-D0C9-4466-B392-EACDEB1CE643}" sibTransId="{F840F97E-DA7C-4084-8CDD-2FA6FFD86E33}"/>
    <dgm:cxn modelId="{42AC3D2A-AB2E-4E32-9E70-994D7941F817}" srcId="{77D55A40-8ACE-4068-BD9E-B35D4BA3BB92}" destId="{C4EC1FD3-7086-4118-89D0-1F12F11FF72E}" srcOrd="5" destOrd="0" parTransId="{30F11A11-2843-46C8-90BC-8539D5A33DBD}" sibTransId="{E029C086-BF52-49A4-AB17-E88B41A490E1}"/>
    <dgm:cxn modelId="{03522343-165A-4CED-A2F6-EA0C7AAA6995}" srcId="{77D55A40-8ACE-4068-BD9E-B35D4BA3BB92}" destId="{DA7EF415-A2A1-4BD2-91A8-5177C056D452}" srcOrd="6" destOrd="0" parTransId="{D84019BB-DFB9-4D21-9C3A-9E67C33881E0}" sibTransId="{8DE72C81-E5D6-47DA-80C1-24F78AA3E4EC}"/>
    <dgm:cxn modelId="{18043E68-B5BC-40C1-834F-C3DCAA182D61}" type="presOf" srcId="{8C9F8302-D65E-4CF3-9B04-D4D184ADEABC}" destId="{65ECED2C-944D-4E36-B264-832D14C7D1E6}" srcOrd="0" destOrd="0" presId="urn:microsoft.com/office/officeart/2018/2/layout/IconVerticalSolidList"/>
    <dgm:cxn modelId="{C869F44C-07FB-43B4-9601-E5C45DD19AFD}" srcId="{77D55A40-8ACE-4068-BD9E-B35D4BA3BB92}" destId="{51EA0937-5EBC-433E-866C-642992365786}" srcOrd="0" destOrd="0" parTransId="{AAB5ADCD-C960-4947-BB0F-B3E142C709C9}" sibTransId="{FDF834E9-4CDA-4F65-BB4D-F5F43A07E96A}"/>
    <dgm:cxn modelId="{35D20F72-118C-41F7-ADBC-629ED1D15B29}" type="presOf" srcId="{DA7EF415-A2A1-4BD2-91A8-5177C056D452}" destId="{C15531C8-FDD8-4139-B216-CFE6D3E70E17}" srcOrd="0" destOrd="0" presId="urn:microsoft.com/office/officeart/2018/2/layout/IconVerticalSolidList"/>
    <dgm:cxn modelId="{D7AE7E59-A3AF-445E-B525-D3F4727ED0BB}" type="presOf" srcId="{B745093C-12C3-4489-BC76-E079FB747D7E}" destId="{3B5BF8A3-EB3F-43F3-A613-03F32538DA33}" srcOrd="0" destOrd="0" presId="urn:microsoft.com/office/officeart/2018/2/layout/IconVerticalSolidList"/>
    <dgm:cxn modelId="{70DCE588-6E9C-498C-95A3-06F03D0C37A8}" srcId="{77D55A40-8ACE-4068-BD9E-B35D4BA3BB92}" destId="{B745093C-12C3-4489-BC76-E079FB747D7E}" srcOrd="7" destOrd="0" parTransId="{33EDB210-FD41-409D-BA2F-6E1DAC86A6C3}" sibTransId="{0B1137DB-955C-46FC-8F02-F0E9115BB981}"/>
    <dgm:cxn modelId="{5A201796-1C36-4B01-9897-88D6023D8354}" srcId="{77D55A40-8ACE-4068-BD9E-B35D4BA3BB92}" destId="{F2C5237A-C3A8-4255-A3BC-4915DC24AD3D}" srcOrd="1" destOrd="0" parTransId="{1F14C70B-A0C3-4B06-A806-D92708FE7824}" sibTransId="{14578DDF-9021-483E-B9B7-EEC340D4E276}"/>
    <dgm:cxn modelId="{368DBF9C-F193-4B71-9429-9C6995E4A003}" type="presOf" srcId="{5DD18393-6A84-42C0-AA30-038F91768D47}" destId="{87D5AC83-E5AA-427F-8EAA-EF68BEA80955}" srcOrd="0" destOrd="0" presId="urn:microsoft.com/office/officeart/2018/2/layout/IconVerticalSolidList"/>
    <dgm:cxn modelId="{8179D69E-9F6C-47CA-A566-C732834D650A}" type="presOf" srcId="{77D55A40-8ACE-4068-BD9E-B35D4BA3BB92}" destId="{79DC3AF0-56FF-469F-BF77-43C18FD23631}" srcOrd="0" destOrd="0" presId="urn:microsoft.com/office/officeart/2018/2/layout/IconVerticalSolidList"/>
    <dgm:cxn modelId="{B6448DAF-3BDA-4EEC-839E-001006A0B937}" type="presOf" srcId="{F2C5237A-C3A8-4255-A3BC-4915DC24AD3D}" destId="{366DDE2C-78C7-444C-987A-5BDB6D4E6BE5}" srcOrd="0" destOrd="0" presId="urn:microsoft.com/office/officeart/2018/2/layout/IconVerticalSolidList"/>
    <dgm:cxn modelId="{1B880EB6-91F8-4272-B9A8-C5BE3F9D7F8F}" type="presOf" srcId="{46347876-667C-4BE8-965C-7AA3743B4DBF}" destId="{52112E5D-44B8-48C1-9BB9-0B05634E463D}" srcOrd="0" destOrd="0" presId="urn:microsoft.com/office/officeart/2018/2/layout/IconVerticalSolidList"/>
    <dgm:cxn modelId="{41C49EB6-F29F-44D3-828D-2023F2AA5B3A}" type="presOf" srcId="{704B15B4-29A0-490B-95B3-4D1B4B164545}" destId="{54420B8E-C20F-4CB7-B58E-B2F2CF1AA69D}" srcOrd="0" destOrd="0" presId="urn:microsoft.com/office/officeart/2018/2/layout/IconVerticalSolidList"/>
    <dgm:cxn modelId="{9A1A2DC4-6AC1-455C-AE58-04EA0DB6CCA5}" srcId="{77D55A40-8ACE-4068-BD9E-B35D4BA3BB92}" destId="{5DD18393-6A84-42C0-AA30-038F91768D47}" srcOrd="8" destOrd="0" parTransId="{A7AEA7E7-4ED7-40AE-898F-9E11F23252DA}" sibTransId="{6326E9B4-DF49-4E7C-9080-F141B9B4BA92}"/>
    <dgm:cxn modelId="{DFD8EEF1-8E71-4BE6-8C28-83383387F3F2}" type="presOf" srcId="{C4EC1FD3-7086-4118-89D0-1F12F11FF72E}" destId="{CC25E7BD-37AA-4408-8E44-31012769AD81}" srcOrd="0" destOrd="0" presId="urn:microsoft.com/office/officeart/2018/2/layout/IconVerticalSolidList"/>
    <dgm:cxn modelId="{4630F0F8-46B0-4CF6-8EB2-EE51DF550775}" srcId="{77D55A40-8ACE-4068-BD9E-B35D4BA3BB92}" destId="{704B15B4-29A0-490B-95B3-4D1B4B164545}" srcOrd="4" destOrd="0" parTransId="{5FBA3879-C61E-48F4-BD67-CE196CFCE95F}" sibTransId="{1A537FE2-1B21-4969-885D-B4DFFAF79DB0}"/>
    <dgm:cxn modelId="{487E5EE7-F0AA-4B83-8897-5ED229F2D047}" type="presParOf" srcId="{79DC3AF0-56FF-469F-BF77-43C18FD23631}" destId="{C43BA8E6-77F6-406E-9A7A-A85F4B0902F9}" srcOrd="0" destOrd="0" presId="urn:microsoft.com/office/officeart/2018/2/layout/IconVerticalSolidList"/>
    <dgm:cxn modelId="{CA9F8F7E-6E21-43DF-ABFE-1ABD5D7FF6B9}" type="presParOf" srcId="{C43BA8E6-77F6-406E-9A7A-A85F4B0902F9}" destId="{F5E5B1BE-5B01-4525-941A-097BDA5047EE}" srcOrd="0" destOrd="0" presId="urn:microsoft.com/office/officeart/2018/2/layout/IconVerticalSolidList"/>
    <dgm:cxn modelId="{F9CE235D-AB10-4E4A-8A3D-CCDBFB27661F}" type="presParOf" srcId="{C43BA8E6-77F6-406E-9A7A-A85F4B0902F9}" destId="{167DFB2F-793A-40E8-84F8-FE27C9DB39B3}" srcOrd="1" destOrd="0" presId="urn:microsoft.com/office/officeart/2018/2/layout/IconVerticalSolidList"/>
    <dgm:cxn modelId="{E874EE05-E57B-43AC-85FE-4C8C1FDC13A8}" type="presParOf" srcId="{C43BA8E6-77F6-406E-9A7A-A85F4B0902F9}" destId="{1819B642-C9E3-468F-B96B-574782848769}" srcOrd="2" destOrd="0" presId="urn:microsoft.com/office/officeart/2018/2/layout/IconVerticalSolidList"/>
    <dgm:cxn modelId="{CBCE2543-9677-4731-9248-02ED2A28D42F}" type="presParOf" srcId="{C43BA8E6-77F6-406E-9A7A-A85F4B0902F9}" destId="{6A2F28CC-A29D-4E20-B89E-F01A6CC2DF9F}" srcOrd="3" destOrd="0" presId="urn:microsoft.com/office/officeart/2018/2/layout/IconVerticalSolidList"/>
    <dgm:cxn modelId="{50C52DF7-1E56-41A2-B452-48E7400A3436}" type="presParOf" srcId="{79DC3AF0-56FF-469F-BF77-43C18FD23631}" destId="{8783E376-0FD8-400E-846E-8D877669D286}" srcOrd="1" destOrd="0" presId="urn:microsoft.com/office/officeart/2018/2/layout/IconVerticalSolidList"/>
    <dgm:cxn modelId="{ADB9E275-5938-48F9-AA35-F87A904F780B}" type="presParOf" srcId="{79DC3AF0-56FF-469F-BF77-43C18FD23631}" destId="{82C42075-9A8B-40F4-9813-8B36CBCD2170}" srcOrd="2" destOrd="0" presId="urn:microsoft.com/office/officeart/2018/2/layout/IconVerticalSolidList"/>
    <dgm:cxn modelId="{EC4E7336-F6AA-4F92-9326-BA82215E5838}" type="presParOf" srcId="{82C42075-9A8B-40F4-9813-8B36CBCD2170}" destId="{CBF67069-3018-42BD-8C0D-3524ADE94065}" srcOrd="0" destOrd="0" presId="urn:microsoft.com/office/officeart/2018/2/layout/IconVerticalSolidList"/>
    <dgm:cxn modelId="{6B6A69DF-9CB8-4469-A331-A159538CF472}" type="presParOf" srcId="{82C42075-9A8B-40F4-9813-8B36CBCD2170}" destId="{40E7D6D2-A302-4B48-9807-8D919B9928FC}" srcOrd="1" destOrd="0" presId="urn:microsoft.com/office/officeart/2018/2/layout/IconVerticalSolidList"/>
    <dgm:cxn modelId="{ED7BC798-E59E-45BE-BDE4-AFE685F2E0F5}" type="presParOf" srcId="{82C42075-9A8B-40F4-9813-8B36CBCD2170}" destId="{A8589558-8E1D-4408-9C27-9786AC0CBDAD}" srcOrd="2" destOrd="0" presId="urn:microsoft.com/office/officeart/2018/2/layout/IconVerticalSolidList"/>
    <dgm:cxn modelId="{DE4C7AC6-8B53-4F1D-83DE-F03D89B7689F}" type="presParOf" srcId="{82C42075-9A8B-40F4-9813-8B36CBCD2170}" destId="{366DDE2C-78C7-444C-987A-5BDB6D4E6BE5}" srcOrd="3" destOrd="0" presId="urn:microsoft.com/office/officeart/2018/2/layout/IconVerticalSolidList"/>
    <dgm:cxn modelId="{28B390F6-5ACD-4C53-B5A0-B801E03E4731}" type="presParOf" srcId="{79DC3AF0-56FF-469F-BF77-43C18FD23631}" destId="{859F6D2C-7895-4321-B7EF-4F9042F3E28E}" srcOrd="3" destOrd="0" presId="urn:microsoft.com/office/officeart/2018/2/layout/IconVerticalSolidList"/>
    <dgm:cxn modelId="{1C907BAB-CF75-4EAA-8EFE-49BBC0AFE1AC}" type="presParOf" srcId="{79DC3AF0-56FF-469F-BF77-43C18FD23631}" destId="{6B2DA870-9F00-41AB-909A-B4657312FBE4}" srcOrd="4" destOrd="0" presId="urn:microsoft.com/office/officeart/2018/2/layout/IconVerticalSolidList"/>
    <dgm:cxn modelId="{9B8577A5-6DEE-46DD-93B2-F1D70DD0DA7B}" type="presParOf" srcId="{6B2DA870-9F00-41AB-909A-B4657312FBE4}" destId="{2F54EC20-810A-4871-8AA9-1693DE541A5E}" srcOrd="0" destOrd="0" presId="urn:microsoft.com/office/officeart/2018/2/layout/IconVerticalSolidList"/>
    <dgm:cxn modelId="{AE20C20C-5A61-4C3F-9259-94181DFF516C}" type="presParOf" srcId="{6B2DA870-9F00-41AB-909A-B4657312FBE4}" destId="{DE39D117-1991-4997-A968-375BCB9A6A76}" srcOrd="1" destOrd="0" presId="urn:microsoft.com/office/officeart/2018/2/layout/IconVerticalSolidList"/>
    <dgm:cxn modelId="{CCC02BC6-E8AA-4BB0-ABF3-6FCA43C9074F}" type="presParOf" srcId="{6B2DA870-9F00-41AB-909A-B4657312FBE4}" destId="{820E79B9-3D30-4095-BCA8-A41D75FB5289}" srcOrd="2" destOrd="0" presId="urn:microsoft.com/office/officeart/2018/2/layout/IconVerticalSolidList"/>
    <dgm:cxn modelId="{7A8F89F8-BF11-454E-9239-9574B880FB22}" type="presParOf" srcId="{6B2DA870-9F00-41AB-909A-B4657312FBE4}" destId="{52112E5D-44B8-48C1-9BB9-0B05634E463D}" srcOrd="3" destOrd="0" presId="urn:microsoft.com/office/officeart/2018/2/layout/IconVerticalSolidList"/>
    <dgm:cxn modelId="{B2ADF443-60B5-4FFD-90F9-00DE8073E003}" type="presParOf" srcId="{79DC3AF0-56FF-469F-BF77-43C18FD23631}" destId="{662162D7-8E8B-4B6F-9EE4-1C51EF7A3262}" srcOrd="5" destOrd="0" presId="urn:microsoft.com/office/officeart/2018/2/layout/IconVerticalSolidList"/>
    <dgm:cxn modelId="{851E4D76-8338-4CD6-B9FA-B9BD3564F2A7}" type="presParOf" srcId="{79DC3AF0-56FF-469F-BF77-43C18FD23631}" destId="{21EF3B46-78FF-4683-8B84-9A55E5A7298D}" srcOrd="6" destOrd="0" presId="urn:microsoft.com/office/officeart/2018/2/layout/IconVerticalSolidList"/>
    <dgm:cxn modelId="{97B19C0A-148E-4A25-95F2-C74318D93180}" type="presParOf" srcId="{21EF3B46-78FF-4683-8B84-9A55E5A7298D}" destId="{4C18124B-4D71-4F41-B368-65140F3357C8}" srcOrd="0" destOrd="0" presId="urn:microsoft.com/office/officeart/2018/2/layout/IconVerticalSolidList"/>
    <dgm:cxn modelId="{E2527040-4A1B-41BA-B4EB-D0E5C240805C}" type="presParOf" srcId="{21EF3B46-78FF-4683-8B84-9A55E5A7298D}" destId="{2071865A-9662-4341-A49C-896FB49FAB25}" srcOrd="1" destOrd="0" presId="urn:microsoft.com/office/officeart/2018/2/layout/IconVerticalSolidList"/>
    <dgm:cxn modelId="{1EC8B370-04B0-4F27-A89A-E5AC0F9DFB07}" type="presParOf" srcId="{21EF3B46-78FF-4683-8B84-9A55E5A7298D}" destId="{17EB588B-8625-4873-AAE3-5178F2BAB1AB}" srcOrd="2" destOrd="0" presId="urn:microsoft.com/office/officeart/2018/2/layout/IconVerticalSolidList"/>
    <dgm:cxn modelId="{F255E1F0-ACFF-42C0-9E89-DD632F538E8E}" type="presParOf" srcId="{21EF3B46-78FF-4683-8B84-9A55E5A7298D}" destId="{65ECED2C-944D-4E36-B264-832D14C7D1E6}" srcOrd="3" destOrd="0" presId="urn:microsoft.com/office/officeart/2018/2/layout/IconVerticalSolidList"/>
    <dgm:cxn modelId="{0DD31649-9EC8-4BC6-87BC-13AB89154791}" type="presParOf" srcId="{79DC3AF0-56FF-469F-BF77-43C18FD23631}" destId="{C799FDD7-A154-4AE3-A2A5-90AE8D7B9B6F}" srcOrd="7" destOrd="0" presId="urn:microsoft.com/office/officeart/2018/2/layout/IconVerticalSolidList"/>
    <dgm:cxn modelId="{BFB2A9F2-40C7-4923-8978-438EACA2AB83}" type="presParOf" srcId="{79DC3AF0-56FF-469F-BF77-43C18FD23631}" destId="{7B386BC1-D4AC-4211-9385-EB21F8DB5840}" srcOrd="8" destOrd="0" presId="urn:microsoft.com/office/officeart/2018/2/layout/IconVerticalSolidList"/>
    <dgm:cxn modelId="{207C94DC-DA2D-41E7-9973-6C6CA2CDBF25}" type="presParOf" srcId="{7B386BC1-D4AC-4211-9385-EB21F8DB5840}" destId="{35B637C7-0EE9-499B-B798-B1428C326A6D}" srcOrd="0" destOrd="0" presId="urn:microsoft.com/office/officeart/2018/2/layout/IconVerticalSolidList"/>
    <dgm:cxn modelId="{D57EE616-A572-4CA4-9F0C-0A7A162FAF6F}" type="presParOf" srcId="{7B386BC1-D4AC-4211-9385-EB21F8DB5840}" destId="{ABECD6DA-751F-4172-B9D4-6486B2E2A474}" srcOrd="1" destOrd="0" presId="urn:microsoft.com/office/officeart/2018/2/layout/IconVerticalSolidList"/>
    <dgm:cxn modelId="{378D8EA6-36A0-40C3-88D1-1FA8E7D7C198}" type="presParOf" srcId="{7B386BC1-D4AC-4211-9385-EB21F8DB5840}" destId="{B084D772-4B18-420E-A084-0708EB0A794F}" srcOrd="2" destOrd="0" presId="urn:microsoft.com/office/officeart/2018/2/layout/IconVerticalSolidList"/>
    <dgm:cxn modelId="{89FF7C71-7279-449B-AE15-7DD1CF0C15E3}" type="presParOf" srcId="{7B386BC1-D4AC-4211-9385-EB21F8DB5840}" destId="{54420B8E-C20F-4CB7-B58E-B2F2CF1AA69D}" srcOrd="3" destOrd="0" presId="urn:microsoft.com/office/officeart/2018/2/layout/IconVerticalSolidList"/>
    <dgm:cxn modelId="{2D6C576E-5698-4964-9A01-4AEB57EB8B50}" type="presParOf" srcId="{79DC3AF0-56FF-469F-BF77-43C18FD23631}" destId="{FFB07764-2AF6-44E7-8A8C-7F29663AA223}" srcOrd="9" destOrd="0" presId="urn:microsoft.com/office/officeart/2018/2/layout/IconVerticalSolidList"/>
    <dgm:cxn modelId="{C2C5B007-D39C-482B-A204-256AA5853F0B}" type="presParOf" srcId="{79DC3AF0-56FF-469F-BF77-43C18FD23631}" destId="{C2F64210-8FA5-4699-B2B2-5B97D809C7BE}" srcOrd="10" destOrd="0" presId="urn:microsoft.com/office/officeart/2018/2/layout/IconVerticalSolidList"/>
    <dgm:cxn modelId="{6241D362-FB48-438F-89B1-302FD6D53FB8}" type="presParOf" srcId="{C2F64210-8FA5-4699-B2B2-5B97D809C7BE}" destId="{D166EE6E-A690-410D-AB29-0B83581AEF66}" srcOrd="0" destOrd="0" presId="urn:microsoft.com/office/officeart/2018/2/layout/IconVerticalSolidList"/>
    <dgm:cxn modelId="{9258EB8D-0D37-4EE2-AE3C-C4C16BAE3D54}" type="presParOf" srcId="{C2F64210-8FA5-4699-B2B2-5B97D809C7BE}" destId="{270D47BF-0CA1-4F6F-93A9-F421126F7CD1}" srcOrd="1" destOrd="0" presId="urn:microsoft.com/office/officeart/2018/2/layout/IconVerticalSolidList"/>
    <dgm:cxn modelId="{C58EFDA4-4F0F-475F-B362-9EBFC16ADDE4}" type="presParOf" srcId="{C2F64210-8FA5-4699-B2B2-5B97D809C7BE}" destId="{7912213C-2B49-4121-A19B-546D70C4CDF9}" srcOrd="2" destOrd="0" presId="urn:microsoft.com/office/officeart/2018/2/layout/IconVerticalSolidList"/>
    <dgm:cxn modelId="{CB077E21-583A-4C4B-BE46-53AD810726FF}" type="presParOf" srcId="{C2F64210-8FA5-4699-B2B2-5B97D809C7BE}" destId="{CC25E7BD-37AA-4408-8E44-31012769AD81}" srcOrd="3" destOrd="0" presId="urn:microsoft.com/office/officeart/2018/2/layout/IconVerticalSolidList"/>
    <dgm:cxn modelId="{C33AF389-8946-46C7-B837-5EAE9415C2A3}" type="presParOf" srcId="{79DC3AF0-56FF-469F-BF77-43C18FD23631}" destId="{525739A3-F8F3-411D-964B-EBC691F3CE13}" srcOrd="11" destOrd="0" presId="urn:microsoft.com/office/officeart/2018/2/layout/IconVerticalSolidList"/>
    <dgm:cxn modelId="{44BBE5A0-43C6-480E-8D15-1EA904AF28D7}" type="presParOf" srcId="{79DC3AF0-56FF-469F-BF77-43C18FD23631}" destId="{031EB952-B795-4E15-B4EF-EB47BDA96CC3}" srcOrd="12" destOrd="0" presId="urn:microsoft.com/office/officeart/2018/2/layout/IconVerticalSolidList"/>
    <dgm:cxn modelId="{F3D8A117-022D-4972-8EEE-B3D5389FF647}" type="presParOf" srcId="{031EB952-B795-4E15-B4EF-EB47BDA96CC3}" destId="{2660E0AF-05E0-4CCB-AD7D-E5AC28D04A76}" srcOrd="0" destOrd="0" presId="urn:microsoft.com/office/officeart/2018/2/layout/IconVerticalSolidList"/>
    <dgm:cxn modelId="{3EE72D96-4F03-49A8-9633-03BD3D1B2772}" type="presParOf" srcId="{031EB952-B795-4E15-B4EF-EB47BDA96CC3}" destId="{4AB15F2A-7F76-4155-95D7-EC06128D232A}" srcOrd="1" destOrd="0" presId="urn:microsoft.com/office/officeart/2018/2/layout/IconVerticalSolidList"/>
    <dgm:cxn modelId="{B550D5EA-CC3E-4B6A-A3D1-1CFE73426004}" type="presParOf" srcId="{031EB952-B795-4E15-B4EF-EB47BDA96CC3}" destId="{B0CE54CA-98B5-4B87-872C-F99AA898676A}" srcOrd="2" destOrd="0" presId="urn:microsoft.com/office/officeart/2018/2/layout/IconVerticalSolidList"/>
    <dgm:cxn modelId="{1682C7A7-07D0-4DE5-82D6-2E0AD89CF6AF}" type="presParOf" srcId="{031EB952-B795-4E15-B4EF-EB47BDA96CC3}" destId="{C15531C8-FDD8-4139-B216-CFE6D3E70E17}" srcOrd="3" destOrd="0" presId="urn:microsoft.com/office/officeart/2018/2/layout/IconVerticalSolidList"/>
    <dgm:cxn modelId="{EACB191B-3C46-4162-9723-8E5607120255}" type="presParOf" srcId="{79DC3AF0-56FF-469F-BF77-43C18FD23631}" destId="{1C92418D-00D8-4069-8DC0-DDE399F00B97}" srcOrd="13" destOrd="0" presId="urn:microsoft.com/office/officeart/2018/2/layout/IconVerticalSolidList"/>
    <dgm:cxn modelId="{9F1EB941-3C0E-42F1-B79D-AE5E5BD50137}" type="presParOf" srcId="{79DC3AF0-56FF-469F-BF77-43C18FD23631}" destId="{7C5E05C4-BAB7-4AE9-92AD-495010475424}" srcOrd="14" destOrd="0" presId="urn:microsoft.com/office/officeart/2018/2/layout/IconVerticalSolidList"/>
    <dgm:cxn modelId="{661D2771-2C74-4FA6-B74B-6DDB5A77A875}" type="presParOf" srcId="{7C5E05C4-BAB7-4AE9-92AD-495010475424}" destId="{1A39ED35-9114-4782-B434-7D9CE6A7AC21}" srcOrd="0" destOrd="0" presId="urn:microsoft.com/office/officeart/2018/2/layout/IconVerticalSolidList"/>
    <dgm:cxn modelId="{1855665B-CF9D-431A-9A8A-531881138905}" type="presParOf" srcId="{7C5E05C4-BAB7-4AE9-92AD-495010475424}" destId="{4E445DED-D15C-437F-A1FF-525FA3AD0B53}" srcOrd="1" destOrd="0" presId="urn:microsoft.com/office/officeart/2018/2/layout/IconVerticalSolidList"/>
    <dgm:cxn modelId="{89EC18D0-CBE1-4865-AC18-727979938FD9}" type="presParOf" srcId="{7C5E05C4-BAB7-4AE9-92AD-495010475424}" destId="{B1EDDFA8-1E41-431D-9EED-611020F0B331}" srcOrd="2" destOrd="0" presId="urn:microsoft.com/office/officeart/2018/2/layout/IconVerticalSolidList"/>
    <dgm:cxn modelId="{4C12C19C-59DB-41F5-A7EB-BD83D042BC24}" type="presParOf" srcId="{7C5E05C4-BAB7-4AE9-92AD-495010475424}" destId="{3B5BF8A3-EB3F-43F3-A613-03F32538DA33}" srcOrd="3" destOrd="0" presId="urn:microsoft.com/office/officeart/2018/2/layout/IconVerticalSolidList"/>
    <dgm:cxn modelId="{DEB6F843-1055-45E5-869D-460BA2595262}" type="presParOf" srcId="{79DC3AF0-56FF-469F-BF77-43C18FD23631}" destId="{F535A77C-C116-433A-8859-118C2653AA58}" srcOrd="15" destOrd="0" presId="urn:microsoft.com/office/officeart/2018/2/layout/IconVerticalSolidList"/>
    <dgm:cxn modelId="{22E926E2-44B4-42C2-AAF9-1E69FF975FDE}" type="presParOf" srcId="{79DC3AF0-56FF-469F-BF77-43C18FD23631}" destId="{51426098-7A59-4EC3-8DEE-8EFD3203701E}" srcOrd="16" destOrd="0" presId="urn:microsoft.com/office/officeart/2018/2/layout/IconVerticalSolidList"/>
    <dgm:cxn modelId="{AAB4FA0B-C565-4628-B77F-8760B6A47CC6}" type="presParOf" srcId="{51426098-7A59-4EC3-8DEE-8EFD3203701E}" destId="{2642026E-EEF8-49FD-AC4B-256E26422925}" srcOrd="0" destOrd="0" presId="urn:microsoft.com/office/officeart/2018/2/layout/IconVerticalSolidList"/>
    <dgm:cxn modelId="{622FC59C-E04B-4445-BB19-DEFE261F2FDF}" type="presParOf" srcId="{51426098-7A59-4EC3-8DEE-8EFD3203701E}" destId="{881CEB8C-5E9A-4945-9EEE-16F62FEE81F4}" srcOrd="1" destOrd="0" presId="urn:microsoft.com/office/officeart/2018/2/layout/IconVerticalSolidList"/>
    <dgm:cxn modelId="{05835059-D5AC-4783-A649-BDD3989F2878}" type="presParOf" srcId="{51426098-7A59-4EC3-8DEE-8EFD3203701E}" destId="{5186DA29-79E6-4F4F-8E58-194A37CB3039}" srcOrd="2" destOrd="0" presId="urn:microsoft.com/office/officeart/2018/2/layout/IconVerticalSolidList"/>
    <dgm:cxn modelId="{C6525DB4-D618-4AF5-845D-D9CD0754B207}" type="presParOf" srcId="{51426098-7A59-4EC3-8DEE-8EFD3203701E}" destId="{87D5AC83-E5AA-427F-8EAA-EF68BEA809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77F9A27-083F-4C9E-B01C-A0513CB097E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ABDC3B-3519-42BD-BDF8-192997853446}">
      <dgm:prSet phldr="0"/>
      <dgm:spPr/>
      <dgm:t>
        <a:bodyPr/>
        <a:lstStyle/>
        <a:p>
          <a:pPr algn="l">
            <a:lnSpc>
              <a:spcPct val="90000"/>
            </a:lnSpc>
          </a:pPr>
          <a:r>
            <a:rPr lang="en-US" dirty="0">
              <a:solidFill>
                <a:srgbClr val="000000"/>
              </a:solidFill>
              <a:latin typeface="Aptos"/>
            </a:rPr>
            <a:t>Count down has started</a:t>
          </a:r>
          <a:endParaRPr lang="en-US" dirty="0"/>
        </a:p>
      </dgm:t>
    </dgm:pt>
    <dgm:pt modelId="{FED1E0AD-6E8B-474E-AB36-537A0AF084D9}" type="parTrans" cxnId="{F854CDF8-6A64-4B95-8B0C-CC8B9C1F0159}">
      <dgm:prSet/>
      <dgm:spPr/>
    </dgm:pt>
    <dgm:pt modelId="{AE150C54-70C6-498D-A953-1867294F48F2}" type="sibTrans" cxnId="{F854CDF8-6A64-4B95-8B0C-CC8B9C1F0159}">
      <dgm:prSet/>
      <dgm:spPr/>
    </dgm:pt>
    <dgm:pt modelId="{A4D92AE3-59D7-42C6-B173-DBC5C215C244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n-US" dirty="0">
              <a:solidFill>
                <a:srgbClr val="000000"/>
              </a:solidFill>
              <a:latin typeface="Aptos"/>
            </a:rPr>
            <a:t>Team 4 presses the buzzer first</a:t>
          </a:r>
        </a:p>
      </dgm:t>
    </dgm:pt>
    <dgm:pt modelId="{63AEED80-6549-44F0-9961-F2F42A8BA26D}" type="parTrans" cxnId="{0AC6AE97-365A-4DF0-8400-81F436D99642}">
      <dgm:prSet/>
      <dgm:spPr/>
    </dgm:pt>
    <dgm:pt modelId="{B0550778-14E8-4FC3-95F6-0AA2C09BE232}" type="sibTrans" cxnId="{0AC6AE97-365A-4DF0-8400-81F436D99642}">
      <dgm:prSet/>
      <dgm:spPr/>
    </dgm:pt>
    <dgm:pt modelId="{09EE88E5-C642-44F6-AA78-9E85C4C12480}">
      <dgm:prSet phldr="0"/>
      <dgm:spPr/>
      <dgm:t>
        <a:bodyPr/>
        <a:lstStyle/>
        <a:p>
          <a:pPr algn="l">
            <a:lnSpc>
              <a:spcPct val="90000"/>
            </a:lnSpc>
          </a:pPr>
          <a:r>
            <a:rPr lang="en-US" dirty="0">
              <a:solidFill>
                <a:srgbClr val="000000"/>
              </a:solidFill>
              <a:latin typeface="Aptos"/>
            </a:rPr>
            <a:t>The buzzer is locked </a:t>
          </a:r>
        </a:p>
      </dgm:t>
    </dgm:pt>
    <dgm:pt modelId="{A12E86F1-E6E9-474B-A217-E7B735EC6BB4}" type="parTrans" cxnId="{11EF4FEA-BB28-4CF2-A054-A1755C915E88}">
      <dgm:prSet/>
      <dgm:spPr/>
    </dgm:pt>
    <dgm:pt modelId="{3443B8E6-7714-4BDB-8422-6657FE7ED060}" type="sibTrans" cxnId="{11EF4FEA-BB28-4CF2-A054-A1755C915E88}">
      <dgm:prSet/>
      <dgm:spPr/>
    </dgm:pt>
    <dgm:pt modelId="{C18C0EDA-BC98-4340-9931-77E1E5FF2DB7}" type="pres">
      <dgm:prSet presAssocID="{377F9A27-083F-4C9E-B01C-A0513CB097ED}" presName="linear" presStyleCnt="0">
        <dgm:presLayoutVars>
          <dgm:animLvl val="lvl"/>
          <dgm:resizeHandles val="exact"/>
        </dgm:presLayoutVars>
      </dgm:prSet>
      <dgm:spPr/>
    </dgm:pt>
    <dgm:pt modelId="{E79C8F24-273D-4659-9A8E-E8178EA94F55}" type="pres">
      <dgm:prSet presAssocID="{A4D92AE3-59D7-42C6-B173-DBC5C215C24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C621C33-A285-4395-9A1C-2F425223A1D8}" type="pres">
      <dgm:prSet presAssocID="{B0550778-14E8-4FC3-95F6-0AA2C09BE232}" presName="spacer" presStyleCnt="0"/>
      <dgm:spPr/>
    </dgm:pt>
    <dgm:pt modelId="{8CD76777-DFA9-43C9-832A-0C2E628E408D}" type="pres">
      <dgm:prSet presAssocID="{09EE88E5-C642-44F6-AA78-9E85C4C1248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4E560D0-E237-4C4B-898A-66288E959C19}" type="pres">
      <dgm:prSet presAssocID="{3443B8E6-7714-4BDB-8422-6657FE7ED060}" presName="spacer" presStyleCnt="0"/>
      <dgm:spPr/>
    </dgm:pt>
    <dgm:pt modelId="{1075E753-523F-42BB-9FC2-8724940B7F58}" type="pres">
      <dgm:prSet presAssocID="{49ABDC3B-3519-42BD-BDF8-19299785344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E05EC70-A644-4313-9413-6A6E09202582}" type="presOf" srcId="{09EE88E5-C642-44F6-AA78-9E85C4C12480}" destId="{8CD76777-DFA9-43C9-832A-0C2E628E408D}" srcOrd="0" destOrd="0" presId="urn:microsoft.com/office/officeart/2005/8/layout/vList2"/>
    <dgm:cxn modelId="{ED555880-9D0E-4525-A31B-B48A1183FCFA}" type="presOf" srcId="{49ABDC3B-3519-42BD-BDF8-192997853446}" destId="{1075E753-523F-42BB-9FC2-8724940B7F58}" srcOrd="0" destOrd="0" presId="urn:microsoft.com/office/officeart/2005/8/layout/vList2"/>
    <dgm:cxn modelId="{0AC6AE97-365A-4DF0-8400-81F436D99642}" srcId="{377F9A27-083F-4C9E-B01C-A0513CB097ED}" destId="{A4D92AE3-59D7-42C6-B173-DBC5C215C244}" srcOrd="0" destOrd="0" parTransId="{63AEED80-6549-44F0-9961-F2F42A8BA26D}" sibTransId="{B0550778-14E8-4FC3-95F6-0AA2C09BE232}"/>
    <dgm:cxn modelId="{88A289D5-920F-417B-99F5-3EB20AA6DF35}" type="presOf" srcId="{A4D92AE3-59D7-42C6-B173-DBC5C215C244}" destId="{E79C8F24-273D-4659-9A8E-E8178EA94F55}" srcOrd="0" destOrd="0" presId="urn:microsoft.com/office/officeart/2005/8/layout/vList2"/>
    <dgm:cxn modelId="{11EF4FEA-BB28-4CF2-A054-A1755C915E88}" srcId="{377F9A27-083F-4C9E-B01C-A0513CB097ED}" destId="{09EE88E5-C642-44F6-AA78-9E85C4C12480}" srcOrd="1" destOrd="0" parTransId="{A12E86F1-E6E9-474B-A217-E7B735EC6BB4}" sibTransId="{3443B8E6-7714-4BDB-8422-6657FE7ED060}"/>
    <dgm:cxn modelId="{2E3E75F7-221C-40D2-AAEB-91EB33A0BC13}" type="presOf" srcId="{377F9A27-083F-4C9E-B01C-A0513CB097ED}" destId="{C18C0EDA-BC98-4340-9931-77E1E5FF2DB7}" srcOrd="0" destOrd="0" presId="urn:microsoft.com/office/officeart/2005/8/layout/vList2"/>
    <dgm:cxn modelId="{F854CDF8-6A64-4B95-8B0C-CC8B9C1F0159}" srcId="{377F9A27-083F-4C9E-B01C-A0513CB097ED}" destId="{49ABDC3B-3519-42BD-BDF8-192997853446}" srcOrd="2" destOrd="0" parTransId="{FED1E0AD-6E8B-474E-AB36-537A0AF084D9}" sibTransId="{AE150C54-70C6-498D-A953-1867294F48F2}"/>
    <dgm:cxn modelId="{F4C6ABE0-3182-4379-AC3D-CB2CE3AF7424}" type="presParOf" srcId="{C18C0EDA-BC98-4340-9931-77E1E5FF2DB7}" destId="{E79C8F24-273D-4659-9A8E-E8178EA94F55}" srcOrd="0" destOrd="0" presId="urn:microsoft.com/office/officeart/2005/8/layout/vList2"/>
    <dgm:cxn modelId="{59EC252B-EDC7-41A6-B065-0623383122CA}" type="presParOf" srcId="{C18C0EDA-BC98-4340-9931-77E1E5FF2DB7}" destId="{AC621C33-A285-4395-9A1C-2F425223A1D8}" srcOrd="1" destOrd="0" presId="urn:microsoft.com/office/officeart/2005/8/layout/vList2"/>
    <dgm:cxn modelId="{124F3133-75E9-4CD4-BD08-BF37C48DC961}" type="presParOf" srcId="{C18C0EDA-BC98-4340-9931-77E1E5FF2DB7}" destId="{8CD76777-DFA9-43C9-832A-0C2E628E408D}" srcOrd="2" destOrd="0" presId="urn:microsoft.com/office/officeart/2005/8/layout/vList2"/>
    <dgm:cxn modelId="{EC3E131A-6C54-462E-88DA-36FE9E5612F8}" type="presParOf" srcId="{C18C0EDA-BC98-4340-9931-77E1E5FF2DB7}" destId="{44E560D0-E237-4C4B-898A-66288E959C19}" srcOrd="3" destOrd="0" presId="urn:microsoft.com/office/officeart/2005/8/layout/vList2"/>
    <dgm:cxn modelId="{B878F550-17A1-4C69-BB86-BF2272CFC734}" type="presParOf" srcId="{C18C0EDA-BC98-4340-9931-77E1E5FF2DB7}" destId="{1075E753-523F-42BB-9FC2-8724940B7F5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77F9A27-083F-4C9E-B01C-A0513CB097E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4A5410-2B1E-4CC1-908A-CD6E2E4CB40F}">
      <dgm:prSet phldr="0"/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ptos"/>
            </a:rPr>
            <a:t>Time is up</a:t>
          </a:r>
          <a:endParaRPr lang="en-US" dirty="0">
            <a:latin typeface="Aptos Display" panose="02110004020202020204"/>
          </a:endParaRPr>
        </a:p>
      </dgm:t>
    </dgm:pt>
    <dgm:pt modelId="{74DE9C32-FA28-45A9-8A67-4A85E405234A}" type="parTrans" cxnId="{E2114472-65F7-4D21-B987-FBC8D14A5C2E}">
      <dgm:prSet/>
      <dgm:spPr/>
    </dgm:pt>
    <dgm:pt modelId="{8C9C5D03-23D2-4D33-B23A-CF04BC35B19E}" type="sibTrans" cxnId="{E2114472-65F7-4D21-B987-FBC8D14A5C2E}">
      <dgm:prSet/>
      <dgm:spPr/>
    </dgm:pt>
    <dgm:pt modelId="{29481BFE-FE81-4D2A-9A6B-77317F54B2CE}">
      <dgm:prSet phldr="0"/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ptos"/>
            </a:rPr>
            <a:t>Time up indicating light is on</a:t>
          </a:r>
          <a:endParaRPr lang="en-US" dirty="0">
            <a:latin typeface="Aptos"/>
          </a:endParaRPr>
        </a:p>
      </dgm:t>
    </dgm:pt>
    <dgm:pt modelId="{90622ABE-A3B9-4082-ADB7-81C0151A5299}" type="parTrans" cxnId="{6404FDE2-2D50-46A2-8146-2CF4A748264B}">
      <dgm:prSet/>
      <dgm:spPr/>
    </dgm:pt>
    <dgm:pt modelId="{D60FF9FA-BD44-481D-89D0-643A95B73352}" type="sibTrans" cxnId="{6404FDE2-2D50-46A2-8146-2CF4A748264B}">
      <dgm:prSet/>
      <dgm:spPr/>
    </dgm:pt>
    <dgm:pt modelId="{F79F2B1C-A66E-4B22-B9EE-797FB0B8912A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n-US" dirty="0">
              <a:solidFill>
                <a:srgbClr val="000000"/>
              </a:solidFill>
              <a:latin typeface="Aptos"/>
            </a:rPr>
            <a:t>Given Answer is correct</a:t>
          </a:r>
        </a:p>
      </dgm:t>
    </dgm:pt>
    <dgm:pt modelId="{FF40EEE5-94B8-4F25-967E-31A3C16D58C6}" type="parTrans" cxnId="{645233A4-53D9-41CA-BD9B-E5E380E74469}">
      <dgm:prSet/>
      <dgm:spPr/>
    </dgm:pt>
    <dgm:pt modelId="{D92915A5-72D2-40DA-8697-E16D8032F70C}" type="sibTrans" cxnId="{645233A4-53D9-41CA-BD9B-E5E380E74469}">
      <dgm:prSet/>
      <dgm:spPr/>
    </dgm:pt>
    <dgm:pt modelId="{894E20BA-A086-46CB-BE70-FBF65865E865}">
      <dgm:prSet phldr="0"/>
      <dgm:spPr/>
      <dgm:t>
        <a:bodyPr/>
        <a:lstStyle/>
        <a:p>
          <a:pPr algn="l">
            <a:lnSpc>
              <a:spcPct val="90000"/>
            </a:lnSpc>
          </a:pPr>
          <a:r>
            <a:rPr lang="en-US" dirty="0">
              <a:solidFill>
                <a:srgbClr val="000000"/>
              </a:solidFill>
              <a:latin typeface="Aptos"/>
            </a:rPr>
            <a:t> Total point of Team 4 is increased</a:t>
          </a:r>
          <a:endParaRPr lang="en-US" dirty="0"/>
        </a:p>
      </dgm:t>
    </dgm:pt>
    <dgm:pt modelId="{1423BA07-797B-4842-AA23-DB4819651C38}" type="parTrans" cxnId="{994A63F6-E6A4-4120-99C4-C577843791A8}">
      <dgm:prSet/>
      <dgm:spPr/>
    </dgm:pt>
    <dgm:pt modelId="{22D442C4-B316-4EA4-BA46-EF8EF64D3C93}" type="sibTrans" cxnId="{994A63F6-E6A4-4120-99C4-C577843791A8}">
      <dgm:prSet/>
      <dgm:spPr/>
    </dgm:pt>
    <dgm:pt modelId="{C18C0EDA-BC98-4340-9931-77E1E5FF2DB7}" type="pres">
      <dgm:prSet presAssocID="{377F9A27-083F-4C9E-B01C-A0513CB097ED}" presName="linear" presStyleCnt="0">
        <dgm:presLayoutVars>
          <dgm:animLvl val="lvl"/>
          <dgm:resizeHandles val="exact"/>
        </dgm:presLayoutVars>
      </dgm:prSet>
      <dgm:spPr/>
    </dgm:pt>
    <dgm:pt modelId="{829AB477-3BB7-4011-860F-A2571A9B432F}" type="pres">
      <dgm:prSet presAssocID="{C64A5410-2B1E-4CC1-908A-CD6E2E4CB40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8FF8918-0261-4762-9404-6BC18B635AAF}" type="pres">
      <dgm:prSet presAssocID="{8C9C5D03-23D2-4D33-B23A-CF04BC35B19E}" presName="spacer" presStyleCnt="0"/>
      <dgm:spPr/>
    </dgm:pt>
    <dgm:pt modelId="{178613D7-2A67-4A2F-8CAC-CF58AD06D66F}" type="pres">
      <dgm:prSet presAssocID="{29481BFE-FE81-4D2A-9A6B-77317F54B2C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E48E67F-2FB6-4DE0-A01E-07CC307637F8}" type="pres">
      <dgm:prSet presAssocID="{D60FF9FA-BD44-481D-89D0-643A95B73352}" presName="spacer" presStyleCnt="0"/>
      <dgm:spPr/>
    </dgm:pt>
    <dgm:pt modelId="{6D7D3DED-4BED-467C-BC65-2BFD305FAFF8}" type="pres">
      <dgm:prSet presAssocID="{F79F2B1C-A66E-4B22-B9EE-797FB0B8912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FBDC79F-8B09-4241-A7FE-36D275D37C2A}" type="pres">
      <dgm:prSet presAssocID="{D92915A5-72D2-40DA-8697-E16D8032F70C}" presName="spacer" presStyleCnt="0"/>
      <dgm:spPr/>
    </dgm:pt>
    <dgm:pt modelId="{AAA7F43C-7F22-4AAA-8F58-714AAA95CBC4}" type="pres">
      <dgm:prSet presAssocID="{894E20BA-A086-46CB-BE70-FBF65865E86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375A343-7ABE-4E65-B1FE-64A3C083735B}" type="presOf" srcId="{894E20BA-A086-46CB-BE70-FBF65865E865}" destId="{AAA7F43C-7F22-4AAA-8F58-714AAA95CBC4}" srcOrd="0" destOrd="0" presId="urn:microsoft.com/office/officeart/2005/8/layout/vList2"/>
    <dgm:cxn modelId="{E2114472-65F7-4D21-B987-FBC8D14A5C2E}" srcId="{377F9A27-083F-4C9E-B01C-A0513CB097ED}" destId="{C64A5410-2B1E-4CC1-908A-CD6E2E4CB40F}" srcOrd="0" destOrd="0" parTransId="{74DE9C32-FA28-45A9-8A67-4A85E405234A}" sibTransId="{8C9C5D03-23D2-4D33-B23A-CF04BC35B19E}"/>
    <dgm:cxn modelId="{28BD995A-25B1-4781-96A8-48EC24296E85}" type="presOf" srcId="{29481BFE-FE81-4D2A-9A6B-77317F54B2CE}" destId="{178613D7-2A67-4A2F-8CAC-CF58AD06D66F}" srcOrd="0" destOrd="0" presId="urn:microsoft.com/office/officeart/2005/8/layout/vList2"/>
    <dgm:cxn modelId="{645233A4-53D9-41CA-BD9B-E5E380E74469}" srcId="{377F9A27-083F-4C9E-B01C-A0513CB097ED}" destId="{F79F2B1C-A66E-4B22-B9EE-797FB0B8912A}" srcOrd="2" destOrd="0" parTransId="{FF40EEE5-94B8-4F25-967E-31A3C16D58C6}" sibTransId="{D92915A5-72D2-40DA-8697-E16D8032F70C}"/>
    <dgm:cxn modelId="{15E93BA5-34CA-42BE-A53F-A62686BF9BFC}" type="presOf" srcId="{C64A5410-2B1E-4CC1-908A-CD6E2E4CB40F}" destId="{829AB477-3BB7-4011-860F-A2571A9B432F}" srcOrd="0" destOrd="0" presId="urn:microsoft.com/office/officeart/2005/8/layout/vList2"/>
    <dgm:cxn modelId="{7ED3A5CB-8599-4AF9-8990-2CEDB60BBDA8}" type="presOf" srcId="{F79F2B1C-A66E-4B22-B9EE-797FB0B8912A}" destId="{6D7D3DED-4BED-467C-BC65-2BFD305FAFF8}" srcOrd="0" destOrd="0" presId="urn:microsoft.com/office/officeart/2005/8/layout/vList2"/>
    <dgm:cxn modelId="{6404FDE2-2D50-46A2-8146-2CF4A748264B}" srcId="{377F9A27-083F-4C9E-B01C-A0513CB097ED}" destId="{29481BFE-FE81-4D2A-9A6B-77317F54B2CE}" srcOrd="1" destOrd="0" parTransId="{90622ABE-A3B9-4082-ADB7-81C0151A5299}" sibTransId="{D60FF9FA-BD44-481D-89D0-643A95B73352}"/>
    <dgm:cxn modelId="{994A63F6-E6A4-4120-99C4-C577843791A8}" srcId="{377F9A27-083F-4C9E-B01C-A0513CB097ED}" destId="{894E20BA-A086-46CB-BE70-FBF65865E865}" srcOrd="3" destOrd="0" parTransId="{1423BA07-797B-4842-AA23-DB4819651C38}" sibTransId="{22D442C4-B316-4EA4-BA46-EF8EF64D3C93}"/>
    <dgm:cxn modelId="{2E3E75F7-221C-40D2-AAEB-91EB33A0BC13}" type="presOf" srcId="{377F9A27-083F-4C9E-B01C-A0513CB097ED}" destId="{C18C0EDA-BC98-4340-9931-77E1E5FF2DB7}" srcOrd="0" destOrd="0" presId="urn:microsoft.com/office/officeart/2005/8/layout/vList2"/>
    <dgm:cxn modelId="{55FFF95F-ADD9-4C7C-ABAD-065BFEEEE974}" type="presParOf" srcId="{C18C0EDA-BC98-4340-9931-77E1E5FF2DB7}" destId="{829AB477-3BB7-4011-860F-A2571A9B432F}" srcOrd="0" destOrd="0" presId="urn:microsoft.com/office/officeart/2005/8/layout/vList2"/>
    <dgm:cxn modelId="{5D76F045-1D8B-456C-93D2-CF2B75F94A3F}" type="presParOf" srcId="{C18C0EDA-BC98-4340-9931-77E1E5FF2DB7}" destId="{C8FF8918-0261-4762-9404-6BC18B635AAF}" srcOrd="1" destOrd="0" presId="urn:microsoft.com/office/officeart/2005/8/layout/vList2"/>
    <dgm:cxn modelId="{776BBD61-0053-4703-82D1-088A09DD4E2C}" type="presParOf" srcId="{C18C0EDA-BC98-4340-9931-77E1E5FF2DB7}" destId="{178613D7-2A67-4A2F-8CAC-CF58AD06D66F}" srcOrd="2" destOrd="0" presId="urn:microsoft.com/office/officeart/2005/8/layout/vList2"/>
    <dgm:cxn modelId="{E86BC0D8-32A0-4E49-BD87-CCF328E8613C}" type="presParOf" srcId="{C18C0EDA-BC98-4340-9931-77E1E5FF2DB7}" destId="{8E48E67F-2FB6-4DE0-A01E-07CC307637F8}" srcOrd="3" destOrd="0" presId="urn:microsoft.com/office/officeart/2005/8/layout/vList2"/>
    <dgm:cxn modelId="{D1BC3D18-F260-4723-B2F9-E2AB7D98A355}" type="presParOf" srcId="{C18C0EDA-BC98-4340-9931-77E1E5FF2DB7}" destId="{6D7D3DED-4BED-467C-BC65-2BFD305FAFF8}" srcOrd="4" destOrd="0" presId="urn:microsoft.com/office/officeart/2005/8/layout/vList2"/>
    <dgm:cxn modelId="{64F7A0B3-4A5F-4D1A-881D-44F81DFF6EF4}" type="presParOf" srcId="{C18C0EDA-BC98-4340-9931-77E1E5FF2DB7}" destId="{DFBDC79F-8B09-4241-A7FE-36D275D37C2A}" srcOrd="5" destOrd="0" presId="urn:microsoft.com/office/officeart/2005/8/layout/vList2"/>
    <dgm:cxn modelId="{2F38AFD5-1FC9-40D8-ABE6-479D9F1A2256}" type="presParOf" srcId="{C18C0EDA-BC98-4340-9931-77E1E5FF2DB7}" destId="{AAA7F43C-7F22-4AAA-8F58-714AAA95CBC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77F9A27-083F-4C9E-B01C-A0513CB097E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511A44-5A04-4D05-96E4-1971D3B2F834}">
      <dgm:prSet/>
      <dgm:spPr/>
      <dgm:t>
        <a:bodyPr/>
        <a:lstStyle/>
        <a:p>
          <a:pPr algn="l" rtl="0">
            <a:lnSpc>
              <a:spcPct val="90000"/>
            </a:lnSpc>
          </a:pPr>
          <a:r>
            <a:rPr lang="en-US" dirty="0">
              <a:solidFill>
                <a:srgbClr val="000000"/>
              </a:solidFill>
              <a:latin typeface="Aptos"/>
            </a:rPr>
            <a:t>Reset button is pressed for next question</a:t>
          </a:r>
        </a:p>
      </dgm:t>
    </dgm:pt>
    <dgm:pt modelId="{DB4816BF-41E1-4B29-8D7F-2FD6BFC91F2A}" type="parTrans" cxnId="{73BB4E89-3D97-44FF-A5D6-8CE409AAAC0B}">
      <dgm:prSet/>
      <dgm:spPr/>
      <dgm:t>
        <a:bodyPr/>
        <a:lstStyle/>
        <a:p>
          <a:endParaRPr lang="en-US"/>
        </a:p>
      </dgm:t>
    </dgm:pt>
    <dgm:pt modelId="{90FB6B12-CD2B-4E5E-816C-F0D4145A013B}" type="sibTrans" cxnId="{73BB4E89-3D97-44FF-A5D6-8CE409AAAC0B}">
      <dgm:prSet/>
      <dgm:spPr/>
      <dgm:t>
        <a:bodyPr/>
        <a:lstStyle/>
        <a:p>
          <a:endParaRPr lang="en-US"/>
        </a:p>
      </dgm:t>
    </dgm:pt>
    <dgm:pt modelId="{D09ED366-709A-46D8-A943-3871A81E1D7C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n-US" dirty="0">
              <a:solidFill>
                <a:srgbClr val="000000"/>
              </a:solidFill>
              <a:latin typeface="Aptos"/>
            </a:rPr>
            <a:t>No team is activated hence the output lights for 4 teams are off</a:t>
          </a:r>
        </a:p>
      </dgm:t>
    </dgm:pt>
    <dgm:pt modelId="{A7EB1A54-D95F-453D-8D8F-B521AB800D12}" type="parTrans" cxnId="{D0F74BE4-1655-4F43-8424-2A09942D109B}">
      <dgm:prSet/>
      <dgm:spPr/>
      <dgm:t>
        <a:bodyPr/>
        <a:lstStyle/>
        <a:p>
          <a:endParaRPr lang="en-US"/>
        </a:p>
      </dgm:t>
    </dgm:pt>
    <dgm:pt modelId="{28E7BD33-A24A-4BCA-AD3B-ED30CC804115}" type="sibTrans" cxnId="{D0F74BE4-1655-4F43-8424-2A09942D109B}">
      <dgm:prSet/>
      <dgm:spPr/>
      <dgm:t>
        <a:bodyPr/>
        <a:lstStyle/>
        <a:p>
          <a:endParaRPr lang="en-US"/>
        </a:p>
      </dgm:t>
    </dgm:pt>
    <dgm:pt modelId="{49ABDC3B-3519-42BD-BDF8-192997853446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n-US" dirty="0">
              <a:solidFill>
                <a:srgbClr val="000000"/>
              </a:solidFill>
              <a:latin typeface="Aptos"/>
            </a:rPr>
            <a:t>Time counter is again ready to count time for this newround</a:t>
          </a:r>
        </a:p>
      </dgm:t>
    </dgm:pt>
    <dgm:pt modelId="{FED1E0AD-6E8B-474E-AB36-537A0AF084D9}" type="parTrans" cxnId="{F854CDF8-6A64-4B95-8B0C-CC8B9C1F0159}">
      <dgm:prSet/>
      <dgm:spPr/>
      <dgm:t>
        <a:bodyPr/>
        <a:lstStyle/>
        <a:p>
          <a:endParaRPr lang="en-US"/>
        </a:p>
      </dgm:t>
    </dgm:pt>
    <dgm:pt modelId="{AE150C54-70C6-498D-A953-1867294F48F2}" type="sibTrans" cxnId="{F854CDF8-6A64-4B95-8B0C-CC8B9C1F0159}">
      <dgm:prSet/>
      <dgm:spPr/>
      <dgm:t>
        <a:bodyPr/>
        <a:lstStyle/>
        <a:p>
          <a:endParaRPr lang="en-US"/>
        </a:p>
      </dgm:t>
    </dgm:pt>
    <dgm:pt modelId="{C18C0EDA-BC98-4340-9931-77E1E5FF2DB7}" type="pres">
      <dgm:prSet presAssocID="{377F9A27-083F-4C9E-B01C-A0513CB097ED}" presName="linear" presStyleCnt="0">
        <dgm:presLayoutVars>
          <dgm:animLvl val="lvl"/>
          <dgm:resizeHandles val="exact"/>
        </dgm:presLayoutVars>
      </dgm:prSet>
      <dgm:spPr/>
    </dgm:pt>
    <dgm:pt modelId="{95C2FF04-AA8B-49A5-A629-A304E0E00396}" type="pres">
      <dgm:prSet presAssocID="{1E511A44-5A04-4D05-96E4-1971D3B2F83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4BDFF40-40FA-46E2-A21D-05A23E7B57DC}" type="pres">
      <dgm:prSet presAssocID="{90FB6B12-CD2B-4E5E-816C-F0D4145A013B}" presName="spacer" presStyleCnt="0"/>
      <dgm:spPr/>
    </dgm:pt>
    <dgm:pt modelId="{AA4FD7BB-C020-46AC-8A8C-997B08E39A63}" type="pres">
      <dgm:prSet presAssocID="{D09ED366-709A-46D8-A943-3871A81E1D7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224837C-85E9-4085-A499-D0D3373E150C}" type="pres">
      <dgm:prSet presAssocID="{28E7BD33-A24A-4BCA-AD3B-ED30CC804115}" presName="spacer" presStyleCnt="0"/>
      <dgm:spPr/>
    </dgm:pt>
    <dgm:pt modelId="{1075E753-523F-42BB-9FC2-8724940B7F58}" type="pres">
      <dgm:prSet presAssocID="{49ABDC3B-3519-42BD-BDF8-19299785344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725CA78-5514-4252-873E-2D0EB2430EA9}" type="presOf" srcId="{49ABDC3B-3519-42BD-BDF8-192997853446}" destId="{1075E753-523F-42BB-9FC2-8724940B7F58}" srcOrd="0" destOrd="0" presId="urn:microsoft.com/office/officeart/2005/8/layout/vList2"/>
    <dgm:cxn modelId="{8EE0D182-CB7A-4E8C-B034-B2296F29BD30}" type="presOf" srcId="{1E511A44-5A04-4D05-96E4-1971D3B2F834}" destId="{95C2FF04-AA8B-49A5-A629-A304E0E00396}" srcOrd="0" destOrd="0" presId="urn:microsoft.com/office/officeart/2005/8/layout/vList2"/>
    <dgm:cxn modelId="{73BB4E89-3D97-44FF-A5D6-8CE409AAAC0B}" srcId="{377F9A27-083F-4C9E-B01C-A0513CB097ED}" destId="{1E511A44-5A04-4D05-96E4-1971D3B2F834}" srcOrd="0" destOrd="0" parTransId="{DB4816BF-41E1-4B29-8D7F-2FD6BFC91F2A}" sibTransId="{90FB6B12-CD2B-4E5E-816C-F0D4145A013B}"/>
    <dgm:cxn modelId="{D0F74BE4-1655-4F43-8424-2A09942D109B}" srcId="{377F9A27-083F-4C9E-B01C-A0513CB097ED}" destId="{D09ED366-709A-46D8-A943-3871A81E1D7C}" srcOrd="1" destOrd="0" parTransId="{A7EB1A54-D95F-453D-8D8F-B521AB800D12}" sibTransId="{28E7BD33-A24A-4BCA-AD3B-ED30CC804115}"/>
    <dgm:cxn modelId="{2E3E75F7-221C-40D2-AAEB-91EB33A0BC13}" type="presOf" srcId="{377F9A27-083F-4C9E-B01C-A0513CB097ED}" destId="{C18C0EDA-BC98-4340-9931-77E1E5FF2DB7}" srcOrd="0" destOrd="0" presId="urn:microsoft.com/office/officeart/2005/8/layout/vList2"/>
    <dgm:cxn modelId="{F854CDF8-6A64-4B95-8B0C-CC8B9C1F0159}" srcId="{377F9A27-083F-4C9E-B01C-A0513CB097ED}" destId="{49ABDC3B-3519-42BD-BDF8-192997853446}" srcOrd="2" destOrd="0" parTransId="{FED1E0AD-6E8B-474E-AB36-537A0AF084D9}" sibTransId="{AE150C54-70C6-498D-A953-1867294F48F2}"/>
    <dgm:cxn modelId="{63BDD0FE-AD40-45AE-9955-C95F3E104592}" type="presOf" srcId="{D09ED366-709A-46D8-A943-3871A81E1D7C}" destId="{AA4FD7BB-C020-46AC-8A8C-997B08E39A63}" srcOrd="0" destOrd="0" presId="urn:microsoft.com/office/officeart/2005/8/layout/vList2"/>
    <dgm:cxn modelId="{3C11012C-B0E1-4361-9A09-8DAE66874DE2}" type="presParOf" srcId="{C18C0EDA-BC98-4340-9931-77E1E5FF2DB7}" destId="{95C2FF04-AA8B-49A5-A629-A304E0E00396}" srcOrd="0" destOrd="0" presId="urn:microsoft.com/office/officeart/2005/8/layout/vList2"/>
    <dgm:cxn modelId="{B9A4869A-15EE-4CF7-B7AC-D3CD9378DA47}" type="presParOf" srcId="{C18C0EDA-BC98-4340-9931-77E1E5FF2DB7}" destId="{E4BDFF40-40FA-46E2-A21D-05A23E7B57DC}" srcOrd="1" destOrd="0" presId="urn:microsoft.com/office/officeart/2005/8/layout/vList2"/>
    <dgm:cxn modelId="{B9C88ADD-D894-41FF-AE33-A66EBF2B4DCB}" type="presParOf" srcId="{C18C0EDA-BC98-4340-9931-77E1E5FF2DB7}" destId="{AA4FD7BB-C020-46AC-8A8C-997B08E39A63}" srcOrd="2" destOrd="0" presId="urn:microsoft.com/office/officeart/2005/8/layout/vList2"/>
    <dgm:cxn modelId="{5BF5F486-3244-4FDB-A4EE-7C145F9744EC}" type="presParOf" srcId="{C18C0EDA-BC98-4340-9931-77E1E5FF2DB7}" destId="{9224837C-85E9-4085-A499-D0D3373E150C}" srcOrd="3" destOrd="0" presId="urn:microsoft.com/office/officeart/2005/8/layout/vList2"/>
    <dgm:cxn modelId="{D041D1A2-62DC-4637-9B98-53CBBDDF14EC}" type="presParOf" srcId="{C18C0EDA-BC98-4340-9931-77E1E5FF2DB7}" destId="{1075E753-523F-42BB-9FC2-8724940B7F5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77F9A27-083F-4C9E-B01C-A0513CB097E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511A44-5A04-4D05-96E4-1971D3B2F834}">
      <dgm:prSet/>
      <dgm:spPr/>
      <dgm:t>
        <a:bodyPr/>
        <a:lstStyle/>
        <a:p>
          <a:pPr rtl="0"/>
          <a:r>
            <a:rPr lang="en-US">
              <a:solidFill>
                <a:srgbClr val="000000"/>
              </a:solidFill>
            </a:rPr>
            <a:t>For ending the game winner declaration button is pressed</a:t>
          </a:r>
          <a:r>
            <a:rPr lang="en-US">
              <a:latin typeface="Aptos Display" panose="02110004020202020204"/>
            </a:rPr>
            <a:t> </a:t>
          </a:r>
          <a:endParaRPr lang="en-US"/>
        </a:p>
      </dgm:t>
    </dgm:pt>
    <dgm:pt modelId="{DB4816BF-41E1-4B29-8D7F-2FD6BFC91F2A}" type="parTrans" cxnId="{73BB4E89-3D97-44FF-A5D6-8CE409AAAC0B}">
      <dgm:prSet/>
      <dgm:spPr/>
      <dgm:t>
        <a:bodyPr/>
        <a:lstStyle/>
        <a:p>
          <a:endParaRPr lang="en-US"/>
        </a:p>
      </dgm:t>
    </dgm:pt>
    <dgm:pt modelId="{90FB6B12-CD2B-4E5E-816C-F0D4145A013B}" type="sibTrans" cxnId="{73BB4E89-3D97-44FF-A5D6-8CE409AAAC0B}">
      <dgm:prSet/>
      <dgm:spPr/>
      <dgm:t>
        <a:bodyPr/>
        <a:lstStyle/>
        <a:p>
          <a:endParaRPr lang="en-US"/>
        </a:p>
      </dgm:t>
    </dgm:pt>
    <dgm:pt modelId="{2E4F3476-2957-4334-9CBF-046E2F25F1C2}">
      <dgm:prSet/>
      <dgm:spPr/>
      <dgm:t>
        <a:bodyPr/>
        <a:lstStyle/>
        <a:p>
          <a:pPr rtl="0"/>
          <a:r>
            <a:rPr lang="en-US">
              <a:solidFill>
                <a:srgbClr val="000000"/>
              </a:solidFill>
            </a:rPr>
            <a:t>In this situation scores for 4 respective is T1(1),T2(0),T3(0),T4(2)</a:t>
          </a:r>
        </a:p>
      </dgm:t>
    </dgm:pt>
    <dgm:pt modelId="{067616A0-F32C-43F7-A2FC-3627597607A8}" type="parTrans" cxnId="{06B0FEE0-4109-4A23-9247-7E90FEDC5B73}">
      <dgm:prSet/>
      <dgm:spPr/>
      <dgm:t>
        <a:bodyPr/>
        <a:lstStyle/>
        <a:p>
          <a:endParaRPr lang="en-US"/>
        </a:p>
      </dgm:t>
    </dgm:pt>
    <dgm:pt modelId="{BAC51899-C428-4734-8D5C-5B3362F49B8A}" type="sibTrans" cxnId="{06B0FEE0-4109-4A23-9247-7E90FEDC5B73}">
      <dgm:prSet/>
      <dgm:spPr/>
      <dgm:t>
        <a:bodyPr/>
        <a:lstStyle/>
        <a:p>
          <a:endParaRPr lang="en-US"/>
        </a:p>
      </dgm:t>
    </dgm:pt>
    <dgm:pt modelId="{C93BAAA6-C6D1-41F9-9AEC-2804B272938F}">
      <dgm:prSet/>
      <dgm:spPr/>
      <dgm:t>
        <a:bodyPr/>
        <a:lstStyle/>
        <a:p>
          <a:pPr rtl="0"/>
          <a:r>
            <a:rPr lang="en-US">
              <a:solidFill>
                <a:srgbClr val="000000"/>
              </a:solidFill>
            </a:rPr>
            <a:t>So the winner is Team 4 </a:t>
          </a:r>
        </a:p>
      </dgm:t>
    </dgm:pt>
    <dgm:pt modelId="{33E0B947-898A-4B18-995C-40874C63B398}" type="parTrans" cxnId="{7A09B1DC-F8AA-439D-8DF2-C3C62572ADBD}">
      <dgm:prSet/>
      <dgm:spPr/>
      <dgm:t>
        <a:bodyPr/>
        <a:lstStyle/>
        <a:p>
          <a:endParaRPr lang="en-US"/>
        </a:p>
      </dgm:t>
    </dgm:pt>
    <dgm:pt modelId="{387AEFCA-E4B8-4624-9C98-D1BF1D0ED88E}" type="sibTrans" cxnId="{7A09B1DC-F8AA-439D-8DF2-C3C62572ADBD}">
      <dgm:prSet/>
      <dgm:spPr/>
      <dgm:t>
        <a:bodyPr/>
        <a:lstStyle/>
        <a:p>
          <a:endParaRPr lang="en-US"/>
        </a:p>
      </dgm:t>
    </dgm:pt>
    <dgm:pt modelId="{2570796C-6892-4EA1-ACBB-7E3483002DD6}">
      <dgm:prSet phldr="0"/>
      <dgm:spPr/>
      <dgm:t>
        <a:bodyPr/>
        <a:lstStyle/>
        <a:p>
          <a:r>
            <a:rPr lang="en-US">
              <a:solidFill>
                <a:srgbClr val="000000"/>
              </a:solidFill>
            </a:rPr>
            <a:t>Team number is shown in DOT MATRIX display </a:t>
          </a:r>
        </a:p>
      </dgm:t>
    </dgm:pt>
    <dgm:pt modelId="{A08E19F0-1A27-4FB2-8D4E-034575382666}" type="parTrans" cxnId="{B3AC4B14-6833-4732-B8D5-D94851326F6C}">
      <dgm:prSet/>
      <dgm:spPr/>
    </dgm:pt>
    <dgm:pt modelId="{1C142F24-3BAC-4070-92FF-EE721622E1B3}" type="sibTrans" cxnId="{B3AC4B14-6833-4732-B8D5-D94851326F6C}">
      <dgm:prSet/>
      <dgm:spPr/>
    </dgm:pt>
    <dgm:pt modelId="{C64A5410-2B1E-4CC1-908A-CD6E2E4CB40F}">
      <dgm:prSet phldr="0"/>
      <dgm:spPr/>
      <dgm:t>
        <a:bodyPr/>
        <a:lstStyle/>
        <a:p>
          <a:pPr rtl="0"/>
          <a:r>
            <a:rPr lang="en-US">
              <a:solidFill>
                <a:srgbClr val="000000"/>
              </a:solidFill>
            </a:rPr>
            <a:t>Winner's score is shown in 7 segment display</a:t>
          </a:r>
          <a:endParaRPr lang="en-US">
            <a:latin typeface="Aptos Display" panose="02110004020202020204"/>
          </a:endParaRPr>
        </a:p>
      </dgm:t>
    </dgm:pt>
    <dgm:pt modelId="{74DE9C32-FA28-45A9-8A67-4A85E405234A}" type="parTrans" cxnId="{E2114472-65F7-4D21-B987-FBC8D14A5C2E}">
      <dgm:prSet/>
      <dgm:spPr/>
    </dgm:pt>
    <dgm:pt modelId="{8C9C5D03-23D2-4D33-B23A-CF04BC35B19E}" type="sibTrans" cxnId="{E2114472-65F7-4D21-B987-FBC8D14A5C2E}">
      <dgm:prSet/>
      <dgm:spPr/>
    </dgm:pt>
    <dgm:pt modelId="{C18C0EDA-BC98-4340-9931-77E1E5FF2DB7}" type="pres">
      <dgm:prSet presAssocID="{377F9A27-083F-4C9E-B01C-A0513CB097ED}" presName="linear" presStyleCnt="0">
        <dgm:presLayoutVars>
          <dgm:animLvl val="lvl"/>
          <dgm:resizeHandles val="exact"/>
        </dgm:presLayoutVars>
      </dgm:prSet>
      <dgm:spPr/>
    </dgm:pt>
    <dgm:pt modelId="{95C2FF04-AA8B-49A5-A629-A304E0E00396}" type="pres">
      <dgm:prSet presAssocID="{1E511A44-5A04-4D05-96E4-1971D3B2F83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BDFF40-40FA-46E2-A21D-05A23E7B57DC}" type="pres">
      <dgm:prSet presAssocID="{90FB6B12-CD2B-4E5E-816C-F0D4145A013B}" presName="spacer" presStyleCnt="0"/>
      <dgm:spPr/>
    </dgm:pt>
    <dgm:pt modelId="{21832D52-DE52-4A94-A122-0585D2484C37}" type="pres">
      <dgm:prSet presAssocID="{2E4F3476-2957-4334-9CBF-046E2F25F1C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D31AB24-DA37-4D76-8C30-D5EDCFE5868B}" type="pres">
      <dgm:prSet presAssocID="{BAC51899-C428-4734-8D5C-5B3362F49B8A}" presName="spacer" presStyleCnt="0"/>
      <dgm:spPr/>
    </dgm:pt>
    <dgm:pt modelId="{9D209A14-D990-48A6-AEA4-301F02A52F07}" type="pres">
      <dgm:prSet presAssocID="{C93BAAA6-C6D1-41F9-9AEC-2804B272938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ED9D92D-4FB9-4B7E-8F5A-CAB02B3C6CF3}" type="pres">
      <dgm:prSet presAssocID="{387AEFCA-E4B8-4624-9C98-D1BF1D0ED88E}" presName="spacer" presStyleCnt="0"/>
      <dgm:spPr/>
    </dgm:pt>
    <dgm:pt modelId="{E15136E7-5D9C-407E-A6BD-D123DA585DDF}" type="pres">
      <dgm:prSet presAssocID="{2570796C-6892-4EA1-ACBB-7E3483002DD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28E61B1-E0D1-4C6B-A8FF-18B27B796415}" type="pres">
      <dgm:prSet presAssocID="{1C142F24-3BAC-4070-92FF-EE721622E1B3}" presName="spacer" presStyleCnt="0"/>
      <dgm:spPr/>
    </dgm:pt>
    <dgm:pt modelId="{829AB477-3BB7-4011-860F-A2571A9B432F}" type="pres">
      <dgm:prSet presAssocID="{C64A5410-2B1E-4CC1-908A-CD6E2E4CB40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3AC4B14-6833-4732-B8D5-D94851326F6C}" srcId="{377F9A27-083F-4C9E-B01C-A0513CB097ED}" destId="{2570796C-6892-4EA1-ACBB-7E3483002DD6}" srcOrd="3" destOrd="0" parTransId="{A08E19F0-1A27-4FB2-8D4E-034575382666}" sibTransId="{1C142F24-3BAC-4070-92FF-EE721622E1B3}"/>
    <dgm:cxn modelId="{94B86115-56A6-43BF-B686-13D901E54D42}" type="presOf" srcId="{1E511A44-5A04-4D05-96E4-1971D3B2F834}" destId="{95C2FF04-AA8B-49A5-A629-A304E0E00396}" srcOrd="0" destOrd="0" presId="urn:microsoft.com/office/officeart/2005/8/layout/vList2"/>
    <dgm:cxn modelId="{4F95365D-51B3-4019-B936-88A864171A29}" type="presOf" srcId="{C64A5410-2B1E-4CC1-908A-CD6E2E4CB40F}" destId="{829AB477-3BB7-4011-860F-A2571A9B432F}" srcOrd="0" destOrd="0" presId="urn:microsoft.com/office/officeart/2005/8/layout/vList2"/>
    <dgm:cxn modelId="{2AFC3264-47DA-482A-9B36-D38C9E882B40}" type="presOf" srcId="{2570796C-6892-4EA1-ACBB-7E3483002DD6}" destId="{E15136E7-5D9C-407E-A6BD-D123DA585DDF}" srcOrd="0" destOrd="0" presId="urn:microsoft.com/office/officeart/2005/8/layout/vList2"/>
    <dgm:cxn modelId="{E2114472-65F7-4D21-B987-FBC8D14A5C2E}" srcId="{377F9A27-083F-4C9E-B01C-A0513CB097ED}" destId="{C64A5410-2B1E-4CC1-908A-CD6E2E4CB40F}" srcOrd="4" destOrd="0" parTransId="{74DE9C32-FA28-45A9-8A67-4A85E405234A}" sibTransId="{8C9C5D03-23D2-4D33-B23A-CF04BC35B19E}"/>
    <dgm:cxn modelId="{73BB4E89-3D97-44FF-A5D6-8CE409AAAC0B}" srcId="{377F9A27-083F-4C9E-B01C-A0513CB097ED}" destId="{1E511A44-5A04-4D05-96E4-1971D3B2F834}" srcOrd="0" destOrd="0" parTransId="{DB4816BF-41E1-4B29-8D7F-2FD6BFC91F2A}" sibTransId="{90FB6B12-CD2B-4E5E-816C-F0D4145A013B}"/>
    <dgm:cxn modelId="{69D0D1CC-AC23-4B46-A585-405C326780A1}" type="presOf" srcId="{2E4F3476-2957-4334-9CBF-046E2F25F1C2}" destId="{21832D52-DE52-4A94-A122-0585D2484C37}" srcOrd="0" destOrd="0" presId="urn:microsoft.com/office/officeart/2005/8/layout/vList2"/>
    <dgm:cxn modelId="{7A09B1DC-F8AA-439D-8DF2-C3C62572ADBD}" srcId="{377F9A27-083F-4C9E-B01C-A0513CB097ED}" destId="{C93BAAA6-C6D1-41F9-9AEC-2804B272938F}" srcOrd="2" destOrd="0" parTransId="{33E0B947-898A-4B18-995C-40874C63B398}" sibTransId="{387AEFCA-E4B8-4624-9C98-D1BF1D0ED88E}"/>
    <dgm:cxn modelId="{5C8E72DD-A160-4595-9710-2E6978A09080}" type="presOf" srcId="{C93BAAA6-C6D1-41F9-9AEC-2804B272938F}" destId="{9D209A14-D990-48A6-AEA4-301F02A52F07}" srcOrd="0" destOrd="0" presId="urn:microsoft.com/office/officeart/2005/8/layout/vList2"/>
    <dgm:cxn modelId="{06B0FEE0-4109-4A23-9247-7E90FEDC5B73}" srcId="{377F9A27-083F-4C9E-B01C-A0513CB097ED}" destId="{2E4F3476-2957-4334-9CBF-046E2F25F1C2}" srcOrd="1" destOrd="0" parTransId="{067616A0-F32C-43F7-A2FC-3627597607A8}" sibTransId="{BAC51899-C428-4734-8D5C-5B3362F49B8A}"/>
    <dgm:cxn modelId="{2E3E75F7-221C-40D2-AAEB-91EB33A0BC13}" type="presOf" srcId="{377F9A27-083F-4C9E-B01C-A0513CB097ED}" destId="{C18C0EDA-BC98-4340-9931-77E1E5FF2DB7}" srcOrd="0" destOrd="0" presId="urn:microsoft.com/office/officeart/2005/8/layout/vList2"/>
    <dgm:cxn modelId="{EFC180D8-8259-4CF8-A4EA-C3246033F92A}" type="presParOf" srcId="{C18C0EDA-BC98-4340-9931-77E1E5FF2DB7}" destId="{95C2FF04-AA8B-49A5-A629-A304E0E00396}" srcOrd="0" destOrd="0" presId="urn:microsoft.com/office/officeart/2005/8/layout/vList2"/>
    <dgm:cxn modelId="{7F0C7342-D0B2-4BAA-B749-DC65B8ED131B}" type="presParOf" srcId="{C18C0EDA-BC98-4340-9931-77E1E5FF2DB7}" destId="{E4BDFF40-40FA-46E2-A21D-05A23E7B57DC}" srcOrd="1" destOrd="0" presId="urn:microsoft.com/office/officeart/2005/8/layout/vList2"/>
    <dgm:cxn modelId="{0FBFDC21-C33E-401D-BF1F-6A0A806CA9E1}" type="presParOf" srcId="{C18C0EDA-BC98-4340-9931-77E1E5FF2DB7}" destId="{21832D52-DE52-4A94-A122-0585D2484C37}" srcOrd="2" destOrd="0" presId="urn:microsoft.com/office/officeart/2005/8/layout/vList2"/>
    <dgm:cxn modelId="{DD405F2D-6049-4D2B-BBBA-7B36F49CD17F}" type="presParOf" srcId="{C18C0EDA-BC98-4340-9931-77E1E5FF2DB7}" destId="{0D31AB24-DA37-4D76-8C30-D5EDCFE5868B}" srcOrd="3" destOrd="0" presId="urn:microsoft.com/office/officeart/2005/8/layout/vList2"/>
    <dgm:cxn modelId="{E9E516F7-7AE1-4BC5-8D56-5A49F7A0D37B}" type="presParOf" srcId="{C18C0EDA-BC98-4340-9931-77E1E5FF2DB7}" destId="{9D209A14-D990-48A6-AEA4-301F02A52F07}" srcOrd="4" destOrd="0" presId="urn:microsoft.com/office/officeart/2005/8/layout/vList2"/>
    <dgm:cxn modelId="{750BD7D7-EBD2-4C87-958A-C5ED59571480}" type="presParOf" srcId="{C18C0EDA-BC98-4340-9931-77E1E5FF2DB7}" destId="{3ED9D92D-4FB9-4B7E-8F5A-CAB02B3C6CF3}" srcOrd="5" destOrd="0" presId="urn:microsoft.com/office/officeart/2005/8/layout/vList2"/>
    <dgm:cxn modelId="{A6D2061D-CA0F-4F58-9357-0B9619FD7C28}" type="presParOf" srcId="{C18C0EDA-BC98-4340-9931-77E1E5FF2DB7}" destId="{E15136E7-5D9C-407E-A6BD-D123DA585DDF}" srcOrd="6" destOrd="0" presId="urn:microsoft.com/office/officeart/2005/8/layout/vList2"/>
    <dgm:cxn modelId="{4B11A8C7-BF9F-4322-A861-68A07F55635B}" type="presParOf" srcId="{C18C0EDA-BC98-4340-9931-77E1E5FF2DB7}" destId="{028E61B1-E0D1-4C6B-A8FF-18B27B796415}" srcOrd="7" destOrd="0" presId="urn:microsoft.com/office/officeart/2005/8/layout/vList2"/>
    <dgm:cxn modelId="{38382E17-DF7C-48A9-A776-344C6806B5D7}" type="presParOf" srcId="{C18C0EDA-BC98-4340-9931-77E1E5FF2DB7}" destId="{829AB477-3BB7-4011-860F-A2571A9B432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77F9A27-083F-4C9E-B01C-A0513CB097E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511A44-5A04-4D05-96E4-1971D3B2F834}">
      <dgm:prSet/>
      <dgm:spPr/>
      <dgm:t>
        <a:bodyPr/>
        <a:lstStyle/>
        <a:p>
          <a:pPr rtl="0"/>
          <a:r>
            <a:rPr lang="en-US">
              <a:solidFill>
                <a:srgbClr val="000000"/>
              </a:solidFill>
            </a:rPr>
            <a:t>For </a:t>
          </a:r>
          <a:r>
            <a:rPr lang="en-US">
              <a:solidFill>
                <a:srgbClr val="000000"/>
              </a:solidFill>
              <a:latin typeface="Aptos Display" panose="02110004020202020204"/>
            </a:rPr>
            <a:t>restarting a new game we need to press </a:t>
          </a:r>
          <a:r>
            <a:rPr lang="en-US">
              <a:solidFill>
                <a:srgbClr val="000000"/>
              </a:solidFill>
            </a:rPr>
            <a:t>the </a:t>
          </a:r>
          <a:r>
            <a:rPr lang="en-US">
              <a:latin typeface="Aptos Display" panose="02110004020202020204"/>
            </a:rPr>
            <a:t>Master Reset Button</a:t>
          </a:r>
          <a:endParaRPr lang="en-US"/>
        </a:p>
      </dgm:t>
    </dgm:pt>
    <dgm:pt modelId="{DB4816BF-41E1-4B29-8D7F-2FD6BFC91F2A}" type="parTrans" cxnId="{73BB4E89-3D97-44FF-A5D6-8CE409AAAC0B}">
      <dgm:prSet/>
      <dgm:spPr/>
      <dgm:t>
        <a:bodyPr/>
        <a:lstStyle/>
        <a:p>
          <a:endParaRPr lang="en-US"/>
        </a:p>
      </dgm:t>
    </dgm:pt>
    <dgm:pt modelId="{90FB6B12-CD2B-4E5E-816C-F0D4145A013B}" type="sibTrans" cxnId="{73BB4E89-3D97-44FF-A5D6-8CE409AAAC0B}">
      <dgm:prSet/>
      <dgm:spPr/>
      <dgm:t>
        <a:bodyPr/>
        <a:lstStyle/>
        <a:p>
          <a:endParaRPr lang="en-US"/>
        </a:p>
      </dgm:t>
    </dgm:pt>
    <dgm:pt modelId="{2E4F3476-2957-4334-9CBF-046E2F25F1C2}">
      <dgm:prSet/>
      <dgm:spPr/>
      <dgm:t>
        <a:bodyPr/>
        <a:lstStyle/>
        <a:p>
          <a:pPr rtl="0"/>
          <a:r>
            <a:rPr lang="en-US">
              <a:solidFill>
                <a:srgbClr val="000000"/>
              </a:solidFill>
              <a:latin typeface="Aptos Display" panose="02110004020202020204"/>
            </a:rPr>
            <a:t>This will clear all the previous data that was recorded</a:t>
          </a:r>
          <a:endParaRPr lang="en-US">
            <a:solidFill>
              <a:srgbClr val="000000"/>
            </a:solidFill>
          </a:endParaRPr>
        </a:p>
      </dgm:t>
    </dgm:pt>
    <dgm:pt modelId="{067616A0-F32C-43F7-A2FC-3627597607A8}" type="parTrans" cxnId="{06B0FEE0-4109-4A23-9247-7E90FEDC5B73}">
      <dgm:prSet/>
      <dgm:spPr/>
      <dgm:t>
        <a:bodyPr/>
        <a:lstStyle/>
        <a:p>
          <a:endParaRPr lang="en-US"/>
        </a:p>
      </dgm:t>
    </dgm:pt>
    <dgm:pt modelId="{BAC51899-C428-4734-8D5C-5B3362F49B8A}" type="sibTrans" cxnId="{06B0FEE0-4109-4A23-9247-7E90FEDC5B73}">
      <dgm:prSet/>
      <dgm:spPr/>
      <dgm:t>
        <a:bodyPr/>
        <a:lstStyle/>
        <a:p>
          <a:endParaRPr lang="en-US"/>
        </a:p>
      </dgm:t>
    </dgm:pt>
    <dgm:pt modelId="{C18C0EDA-BC98-4340-9931-77E1E5FF2DB7}" type="pres">
      <dgm:prSet presAssocID="{377F9A27-083F-4C9E-B01C-A0513CB097ED}" presName="linear" presStyleCnt="0">
        <dgm:presLayoutVars>
          <dgm:animLvl val="lvl"/>
          <dgm:resizeHandles val="exact"/>
        </dgm:presLayoutVars>
      </dgm:prSet>
      <dgm:spPr/>
    </dgm:pt>
    <dgm:pt modelId="{95C2FF04-AA8B-49A5-A629-A304E0E00396}" type="pres">
      <dgm:prSet presAssocID="{1E511A44-5A04-4D05-96E4-1971D3B2F83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4BDFF40-40FA-46E2-A21D-05A23E7B57DC}" type="pres">
      <dgm:prSet presAssocID="{90FB6B12-CD2B-4E5E-816C-F0D4145A013B}" presName="spacer" presStyleCnt="0"/>
      <dgm:spPr/>
    </dgm:pt>
    <dgm:pt modelId="{21832D52-DE52-4A94-A122-0585D2484C37}" type="pres">
      <dgm:prSet presAssocID="{2E4F3476-2957-4334-9CBF-046E2F25F1C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4B86115-56A6-43BF-B686-13D901E54D42}" type="presOf" srcId="{1E511A44-5A04-4D05-96E4-1971D3B2F834}" destId="{95C2FF04-AA8B-49A5-A629-A304E0E00396}" srcOrd="0" destOrd="0" presId="urn:microsoft.com/office/officeart/2005/8/layout/vList2"/>
    <dgm:cxn modelId="{73BB4E89-3D97-44FF-A5D6-8CE409AAAC0B}" srcId="{377F9A27-083F-4C9E-B01C-A0513CB097ED}" destId="{1E511A44-5A04-4D05-96E4-1971D3B2F834}" srcOrd="0" destOrd="0" parTransId="{DB4816BF-41E1-4B29-8D7F-2FD6BFC91F2A}" sibTransId="{90FB6B12-CD2B-4E5E-816C-F0D4145A013B}"/>
    <dgm:cxn modelId="{69D0D1CC-AC23-4B46-A585-405C326780A1}" type="presOf" srcId="{2E4F3476-2957-4334-9CBF-046E2F25F1C2}" destId="{21832D52-DE52-4A94-A122-0585D2484C37}" srcOrd="0" destOrd="0" presId="urn:microsoft.com/office/officeart/2005/8/layout/vList2"/>
    <dgm:cxn modelId="{06B0FEE0-4109-4A23-9247-7E90FEDC5B73}" srcId="{377F9A27-083F-4C9E-B01C-A0513CB097ED}" destId="{2E4F3476-2957-4334-9CBF-046E2F25F1C2}" srcOrd="1" destOrd="0" parTransId="{067616A0-F32C-43F7-A2FC-3627597607A8}" sibTransId="{BAC51899-C428-4734-8D5C-5B3362F49B8A}"/>
    <dgm:cxn modelId="{2E3E75F7-221C-40D2-AAEB-91EB33A0BC13}" type="presOf" srcId="{377F9A27-083F-4C9E-B01C-A0513CB097ED}" destId="{C18C0EDA-BC98-4340-9931-77E1E5FF2DB7}" srcOrd="0" destOrd="0" presId="urn:microsoft.com/office/officeart/2005/8/layout/vList2"/>
    <dgm:cxn modelId="{EFC180D8-8259-4CF8-A4EA-C3246033F92A}" type="presParOf" srcId="{C18C0EDA-BC98-4340-9931-77E1E5FF2DB7}" destId="{95C2FF04-AA8B-49A5-A629-A304E0E00396}" srcOrd="0" destOrd="0" presId="urn:microsoft.com/office/officeart/2005/8/layout/vList2"/>
    <dgm:cxn modelId="{7F0C7342-D0B2-4BAA-B749-DC65B8ED131B}" type="presParOf" srcId="{C18C0EDA-BC98-4340-9931-77E1E5FF2DB7}" destId="{E4BDFF40-40FA-46E2-A21D-05A23E7B57DC}" srcOrd="1" destOrd="0" presId="urn:microsoft.com/office/officeart/2005/8/layout/vList2"/>
    <dgm:cxn modelId="{0FBFDC21-C33E-401D-BF1F-6A0A806CA9E1}" type="presParOf" srcId="{C18C0EDA-BC98-4340-9931-77E1E5FF2DB7}" destId="{21832D52-DE52-4A94-A122-0585D2484C3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4118EFC-B0E5-4B72-A6AD-01FA6808B3EB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84B763C0-4EE0-4D96-A519-126F9A846118}">
      <dgm:prSet phldrT="[Text]"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Understanding the Problem</a:t>
          </a:r>
          <a:endParaRPr lang="en-US"/>
        </a:p>
      </dgm:t>
    </dgm:pt>
    <dgm:pt modelId="{5614C6D9-4984-4384-AC1B-C5B658D852D2}" type="parTrans" cxnId="{04ECADF0-B04E-48D3-A6CC-0A74D02D051B}">
      <dgm:prSet/>
      <dgm:spPr/>
    </dgm:pt>
    <dgm:pt modelId="{C56339C9-10BE-4485-AB19-1E71166A78B0}" type="sibTrans" cxnId="{04ECADF0-B04E-48D3-A6CC-0A74D02D051B}">
      <dgm:prSet/>
      <dgm:spPr/>
      <dgm:t>
        <a:bodyPr/>
        <a:lstStyle/>
        <a:p>
          <a:endParaRPr lang="en-US"/>
        </a:p>
      </dgm:t>
    </dgm:pt>
    <dgm:pt modelId="{7E49660D-BBC6-4F1B-9945-C79C41F708E9}">
      <dgm:prSet phldrT="[Text]"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Coding for different part of the problem</a:t>
          </a:r>
          <a:endParaRPr lang="en-US"/>
        </a:p>
      </dgm:t>
    </dgm:pt>
    <dgm:pt modelId="{A0932A04-3469-4DEA-A1CA-B2D50DD878B7}" type="parTrans" cxnId="{945E12D2-41E1-4A89-92BD-B9B2DA9C4352}">
      <dgm:prSet/>
      <dgm:spPr/>
    </dgm:pt>
    <dgm:pt modelId="{B598C7FF-3AEF-4672-A99A-2CBF9160F540}" type="sibTrans" cxnId="{945E12D2-41E1-4A89-92BD-B9B2DA9C4352}">
      <dgm:prSet/>
      <dgm:spPr/>
      <dgm:t>
        <a:bodyPr/>
        <a:lstStyle/>
        <a:p>
          <a:endParaRPr lang="en-US"/>
        </a:p>
      </dgm:t>
    </dgm:pt>
    <dgm:pt modelId="{6D5D75F5-2B38-4464-86B2-F396C5A25BDB}">
      <dgm:prSet phldrT="[Text]"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Combine all the coding in single file and compile</a:t>
          </a:r>
          <a:endParaRPr lang="en-US"/>
        </a:p>
      </dgm:t>
    </dgm:pt>
    <dgm:pt modelId="{917EF3A7-7A2E-47F1-807C-2AAEBEC6E663}" type="parTrans" cxnId="{2070D86C-E970-4B6E-91BA-F16D6DC831EE}">
      <dgm:prSet/>
      <dgm:spPr/>
    </dgm:pt>
    <dgm:pt modelId="{B9474880-7E57-4010-9508-37A185EEE178}" type="sibTrans" cxnId="{2070D86C-E970-4B6E-91BA-F16D6DC831EE}">
      <dgm:prSet/>
      <dgm:spPr/>
      <dgm:t>
        <a:bodyPr/>
        <a:lstStyle/>
        <a:p>
          <a:endParaRPr lang="en-US"/>
        </a:p>
      </dgm:t>
    </dgm:pt>
    <dgm:pt modelId="{FF6DAFAE-7777-4AC7-BD10-35F9202116EC}">
      <dgm:prSet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Update the code for uploading in a CPLD board</a:t>
          </a:r>
        </a:p>
      </dgm:t>
    </dgm:pt>
    <dgm:pt modelId="{2E6A25F7-A36D-47D1-BD14-30F4826D8D12}" type="parTrans" cxnId="{89B5B5FC-2E77-46EA-BC47-CDA9B5EF09D1}">
      <dgm:prSet/>
      <dgm:spPr/>
    </dgm:pt>
    <dgm:pt modelId="{C785AE81-5BB8-4F72-A02B-C7A8F5961F64}" type="sibTrans" cxnId="{89B5B5FC-2E77-46EA-BC47-CDA9B5EF09D1}">
      <dgm:prSet/>
      <dgm:spPr/>
      <dgm:t>
        <a:bodyPr/>
        <a:lstStyle/>
        <a:p>
          <a:endParaRPr lang="en-US"/>
        </a:p>
      </dgm:t>
    </dgm:pt>
    <dgm:pt modelId="{E81D576C-007D-4B0C-A15C-0320778B00EC}">
      <dgm:prSet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Full implementation in CPLD board</a:t>
          </a:r>
        </a:p>
      </dgm:t>
    </dgm:pt>
    <dgm:pt modelId="{B22CECA7-9068-4FC7-ADD5-7B82D4D6F381}" type="parTrans" cxnId="{B6A58C0A-9636-467F-960C-D114BFF40A86}">
      <dgm:prSet/>
      <dgm:spPr/>
    </dgm:pt>
    <dgm:pt modelId="{55419B1D-DFF2-4692-9047-135DBCDB45CD}" type="sibTrans" cxnId="{B6A58C0A-9636-467F-960C-D114BFF40A86}">
      <dgm:prSet/>
      <dgm:spPr/>
      <dgm:t>
        <a:bodyPr/>
        <a:lstStyle/>
        <a:p>
          <a:endParaRPr lang="en-US"/>
        </a:p>
      </dgm:t>
    </dgm:pt>
    <dgm:pt modelId="{C3B9A7E6-6D40-4380-A16F-D9DA68F9DE64}">
      <dgm:prSet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Observe the Vector Wave Form</a:t>
          </a:r>
        </a:p>
      </dgm:t>
    </dgm:pt>
    <dgm:pt modelId="{5AAFC6A3-5D0F-45C9-A5BB-B994E6CC27EE}" type="parTrans" cxnId="{875B148F-37D6-4CB0-85E7-49400E2BC086}">
      <dgm:prSet/>
      <dgm:spPr/>
    </dgm:pt>
    <dgm:pt modelId="{B2BE7FE6-CBAE-4445-955C-17734BC4DF12}" type="sibTrans" cxnId="{875B148F-37D6-4CB0-85E7-49400E2BC086}">
      <dgm:prSet/>
      <dgm:spPr/>
    </dgm:pt>
    <dgm:pt modelId="{DAFF19C1-1201-4405-9F30-FEF6690EEFAD}" type="pres">
      <dgm:prSet presAssocID="{54118EFC-B0E5-4B72-A6AD-01FA6808B3EB}" presName="vert0" presStyleCnt="0">
        <dgm:presLayoutVars>
          <dgm:dir/>
          <dgm:animOne val="branch"/>
          <dgm:animLvl val="lvl"/>
        </dgm:presLayoutVars>
      </dgm:prSet>
      <dgm:spPr/>
    </dgm:pt>
    <dgm:pt modelId="{BB86970F-58D8-466E-ACF0-735031EC9A0D}" type="pres">
      <dgm:prSet presAssocID="{84B763C0-4EE0-4D96-A519-126F9A846118}" presName="thickLine" presStyleLbl="alignNode1" presStyleIdx="0" presStyleCnt="6"/>
      <dgm:spPr/>
    </dgm:pt>
    <dgm:pt modelId="{75BEF4A4-7E73-4425-865A-FF28BC0C3F44}" type="pres">
      <dgm:prSet presAssocID="{84B763C0-4EE0-4D96-A519-126F9A846118}" presName="horz1" presStyleCnt="0"/>
      <dgm:spPr/>
    </dgm:pt>
    <dgm:pt modelId="{BCE2CF42-B5DC-41ED-96D8-E4903D92C75C}" type="pres">
      <dgm:prSet presAssocID="{84B763C0-4EE0-4D96-A519-126F9A846118}" presName="tx1" presStyleLbl="revTx" presStyleIdx="0" presStyleCnt="6"/>
      <dgm:spPr/>
    </dgm:pt>
    <dgm:pt modelId="{08CC62FA-7911-40A9-8FD9-663705381FBC}" type="pres">
      <dgm:prSet presAssocID="{84B763C0-4EE0-4D96-A519-126F9A846118}" presName="vert1" presStyleCnt="0"/>
      <dgm:spPr/>
    </dgm:pt>
    <dgm:pt modelId="{407F7C41-3D5A-4CF6-85CC-268070F49E0A}" type="pres">
      <dgm:prSet presAssocID="{7E49660D-BBC6-4F1B-9945-C79C41F708E9}" presName="thickLine" presStyleLbl="alignNode1" presStyleIdx="1" presStyleCnt="6"/>
      <dgm:spPr/>
    </dgm:pt>
    <dgm:pt modelId="{3B2A75C6-F4DE-4C04-B4E5-157622D31CDD}" type="pres">
      <dgm:prSet presAssocID="{7E49660D-BBC6-4F1B-9945-C79C41F708E9}" presName="horz1" presStyleCnt="0"/>
      <dgm:spPr/>
    </dgm:pt>
    <dgm:pt modelId="{AB4159A2-6910-421F-A0CD-048783D11F56}" type="pres">
      <dgm:prSet presAssocID="{7E49660D-BBC6-4F1B-9945-C79C41F708E9}" presName="tx1" presStyleLbl="revTx" presStyleIdx="1" presStyleCnt="6"/>
      <dgm:spPr/>
    </dgm:pt>
    <dgm:pt modelId="{B3A00A3D-2448-41BE-99BC-FDF348F5A0E4}" type="pres">
      <dgm:prSet presAssocID="{7E49660D-BBC6-4F1B-9945-C79C41F708E9}" presName="vert1" presStyleCnt="0"/>
      <dgm:spPr/>
    </dgm:pt>
    <dgm:pt modelId="{18CC6529-0402-43DC-9BAE-F577C2C8FC2B}" type="pres">
      <dgm:prSet presAssocID="{6D5D75F5-2B38-4464-86B2-F396C5A25BDB}" presName="thickLine" presStyleLbl="alignNode1" presStyleIdx="2" presStyleCnt="6"/>
      <dgm:spPr/>
    </dgm:pt>
    <dgm:pt modelId="{64135B35-71D4-42DB-B2BA-1CBC49F3A179}" type="pres">
      <dgm:prSet presAssocID="{6D5D75F5-2B38-4464-86B2-F396C5A25BDB}" presName="horz1" presStyleCnt="0"/>
      <dgm:spPr/>
    </dgm:pt>
    <dgm:pt modelId="{B75A2F2F-85BB-49ED-886E-F3F4EF4E4569}" type="pres">
      <dgm:prSet presAssocID="{6D5D75F5-2B38-4464-86B2-F396C5A25BDB}" presName="tx1" presStyleLbl="revTx" presStyleIdx="2" presStyleCnt="6"/>
      <dgm:spPr/>
    </dgm:pt>
    <dgm:pt modelId="{F5650917-A150-4E83-92AA-0C2B046F5A65}" type="pres">
      <dgm:prSet presAssocID="{6D5D75F5-2B38-4464-86B2-F396C5A25BDB}" presName="vert1" presStyleCnt="0"/>
      <dgm:spPr/>
    </dgm:pt>
    <dgm:pt modelId="{C7487E6A-30B4-4636-A2E0-93782EA5C375}" type="pres">
      <dgm:prSet presAssocID="{C3B9A7E6-6D40-4380-A16F-D9DA68F9DE64}" presName="thickLine" presStyleLbl="alignNode1" presStyleIdx="3" presStyleCnt="6"/>
      <dgm:spPr/>
    </dgm:pt>
    <dgm:pt modelId="{5CE0DD35-D3BF-425F-BF41-8E17794E4950}" type="pres">
      <dgm:prSet presAssocID="{C3B9A7E6-6D40-4380-A16F-D9DA68F9DE64}" presName="horz1" presStyleCnt="0"/>
      <dgm:spPr/>
    </dgm:pt>
    <dgm:pt modelId="{AA9333A8-BA04-4F43-A2D1-D8380504F0EE}" type="pres">
      <dgm:prSet presAssocID="{C3B9A7E6-6D40-4380-A16F-D9DA68F9DE64}" presName="tx1" presStyleLbl="revTx" presStyleIdx="3" presStyleCnt="6"/>
      <dgm:spPr/>
    </dgm:pt>
    <dgm:pt modelId="{87B662D8-07DD-4C96-986A-41347C004469}" type="pres">
      <dgm:prSet presAssocID="{C3B9A7E6-6D40-4380-A16F-D9DA68F9DE64}" presName="vert1" presStyleCnt="0"/>
      <dgm:spPr/>
    </dgm:pt>
    <dgm:pt modelId="{8F9B7234-6D98-441C-A392-C9BB687537F7}" type="pres">
      <dgm:prSet presAssocID="{FF6DAFAE-7777-4AC7-BD10-35F9202116EC}" presName="thickLine" presStyleLbl="alignNode1" presStyleIdx="4" presStyleCnt="6"/>
      <dgm:spPr/>
    </dgm:pt>
    <dgm:pt modelId="{54D1AC3B-8353-4E80-9060-0614E9B31CAF}" type="pres">
      <dgm:prSet presAssocID="{FF6DAFAE-7777-4AC7-BD10-35F9202116EC}" presName="horz1" presStyleCnt="0"/>
      <dgm:spPr/>
    </dgm:pt>
    <dgm:pt modelId="{1CD5024C-3B27-4056-B096-DB88DCE21980}" type="pres">
      <dgm:prSet presAssocID="{FF6DAFAE-7777-4AC7-BD10-35F9202116EC}" presName="tx1" presStyleLbl="revTx" presStyleIdx="4" presStyleCnt="6"/>
      <dgm:spPr/>
    </dgm:pt>
    <dgm:pt modelId="{8835914F-2D3A-4944-9DD1-C59FE1304062}" type="pres">
      <dgm:prSet presAssocID="{FF6DAFAE-7777-4AC7-BD10-35F9202116EC}" presName="vert1" presStyleCnt="0"/>
      <dgm:spPr/>
    </dgm:pt>
    <dgm:pt modelId="{6D551246-0289-49C9-8A07-69B3167897E7}" type="pres">
      <dgm:prSet presAssocID="{E81D576C-007D-4B0C-A15C-0320778B00EC}" presName="thickLine" presStyleLbl="alignNode1" presStyleIdx="5" presStyleCnt="6"/>
      <dgm:spPr/>
    </dgm:pt>
    <dgm:pt modelId="{3D37E414-0667-4BE3-9C8E-EE881CFCF8FC}" type="pres">
      <dgm:prSet presAssocID="{E81D576C-007D-4B0C-A15C-0320778B00EC}" presName="horz1" presStyleCnt="0"/>
      <dgm:spPr/>
    </dgm:pt>
    <dgm:pt modelId="{8C45D6E8-A849-46F1-8A5D-CB4CADB7FFCB}" type="pres">
      <dgm:prSet presAssocID="{E81D576C-007D-4B0C-A15C-0320778B00EC}" presName="tx1" presStyleLbl="revTx" presStyleIdx="5" presStyleCnt="6"/>
      <dgm:spPr/>
    </dgm:pt>
    <dgm:pt modelId="{FFBB65E5-B955-4E8C-9E56-C5BCAAB1C9CE}" type="pres">
      <dgm:prSet presAssocID="{E81D576C-007D-4B0C-A15C-0320778B00EC}" presName="vert1" presStyleCnt="0"/>
      <dgm:spPr/>
    </dgm:pt>
  </dgm:ptLst>
  <dgm:cxnLst>
    <dgm:cxn modelId="{B6A58C0A-9636-467F-960C-D114BFF40A86}" srcId="{54118EFC-B0E5-4B72-A6AD-01FA6808B3EB}" destId="{E81D576C-007D-4B0C-A15C-0320778B00EC}" srcOrd="5" destOrd="0" parTransId="{B22CECA7-9068-4FC7-ADD5-7B82D4D6F381}" sibTransId="{55419B1D-DFF2-4692-9047-135DBCDB45CD}"/>
    <dgm:cxn modelId="{EB8D7B35-A471-42B7-B6D3-BB07B826636E}" type="presOf" srcId="{C3B9A7E6-6D40-4380-A16F-D9DA68F9DE64}" destId="{AA9333A8-BA04-4F43-A2D1-D8380504F0EE}" srcOrd="0" destOrd="0" presId="urn:microsoft.com/office/officeart/2008/layout/LinedList"/>
    <dgm:cxn modelId="{83663B5D-AC0F-48DB-A6CA-646FEDA2DDE7}" type="presOf" srcId="{E81D576C-007D-4B0C-A15C-0320778B00EC}" destId="{8C45D6E8-A849-46F1-8A5D-CB4CADB7FFCB}" srcOrd="0" destOrd="0" presId="urn:microsoft.com/office/officeart/2008/layout/LinedList"/>
    <dgm:cxn modelId="{C5ECA55F-011F-4DD1-A2DE-D42C034FDF45}" type="presOf" srcId="{FF6DAFAE-7777-4AC7-BD10-35F9202116EC}" destId="{1CD5024C-3B27-4056-B096-DB88DCE21980}" srcOrd="0" destOrd="0" presId="urn:microsoft.com/office/officeart/2008/layout/LinedList"/>
    <dgm:cxn modelId="{2070D86C-E970-4B6E-91BA-F16D6DC831EE}" srcId="{54118EFC-B0E5-4B72-A6AD-01FA6808B3EB}" destId="{6D5D75F5-2B38-4464-86B2-F396C5A25BDB}" srcOrd="2" destOrd="0" parTransId="{917EF3A7-7A2E-47F1-807C-2AAEBEC6E663}" sibTransId="{B9474880-7E57-4010-9508-37A185EEE178}"/>
    <dgm:cxn modelId="{875B148F-37D6-4CB0-85E7-49400E2BC086}" srcId="{54118EFC-B0E5-4B72-A6AD-01FA6808B3EB}" destId="{C3B9A7E6-6D40-4380-A16F-D9DA68F9DE64}" srcOrd="3" destOrd="0" parTransId="{5AAFC6A3-5D0F-45C9-A5BB-B994E6CC27EE}" sibTransId="{B2BE7FE6-CBAE-4445-955C-17734BC4DF12}"/>
    <dgm:cxn modelId="{69512593-1E68-453D-AC03-1DBF3823F918}" type="presOf" srcId="{6D5D75F5-2B38-4464-86B2-F396C5A25BDB}" destId="{B75A2F2F-85BB-49ED-886E-F3F4EF4E4569}" srcOrd="0" destOrd="0" presId="urn:microsoft.com/office/officeart/2008/layout/LinedList"/>
    <dgm:cxn modelId="{945E12D2-41E1-4A89-92BD-B9B2DA9C4352}" srcId="{54118EFC-B0E5-4B72-A6AD-01FA6808B3EB}" destId="{7E49660D-BBC6-4F1B-9945-C79C41F708E9}" srcOrd="1" destOrd="0" parTransId="{A0932A04-3469-4DEA-A1CA-B2D50DD878B7}" sibTransId="{B598C7FF-3AEF-4672-A99A-2CBF9160F540}"/>
    <dgm:cxn modelId="{37A0BED5-0D0F-4284-A534-96636EE28510}" type="presOf" srcId="{84B763C0-4EE0-4D96-A519-126F9A846118}" destId="{BCE2CF42-B5DC-41ED-96D8-E4903D92C75C}" srcOrd="0" destOrd="0" presId="urn:microsoft.com/office/officeart/2008/layout/LinedList"/>
    <dgm:cxn modelId="{2802E3EF-2A43-4865-854B-36EB1FDDAFC0}" type="presOf" srcId="{7E49660D-BBC6-4F1B-9945-C79C41F708E9}" destId="{AB4159A2-6910-421F-A0CD-048783D11F56}" srcOrd="0" destOrd="0" presId="urn:microsoft.com/office/officeart/2008/layout/LinedList"/>
    <dgm:cxn modelId="{04ECADF0-B04E-48D3-A6CC-0A74D02D051B}" srcId="{54118EFC-B0E5-4B72-A6AD-01FA6808B3EB}" destId="{84B763C0-4EE0-4D96-A519-126F9A846118}" srcOrd="0" destOrd="0" parTransId="{5614C6D9-4984-4384-AC1B-C5B658D852D2}" sibTransId="{C56339C9-10BE-4485-AB19-1E71166A78B0}"/>
    <dgm:cxn modelId="{249694FB-63D2-4A91-B7CF-76245D1918E3}" type="presOf" srcId="{54118EFC-B0E5-4B72-A6AD-01FA6808B3EB}" destId="{DAFF19C1-1201-4405-9F30-FEF6690EEFAD}" srcOrd="0" destOrd="0" presId="urn:microsoft.com/office/officeart/2008/layout/LinedList"/>
    <dgm:cxn modelId="{89B5B5FC-2E77-46EA-BC47-CDA9B5EF09D1}" srcId="{54118EFC-B0E5-4B72-A6AD-01FA6808B3EB}" destId="{FF6DAFAE-7777-4AC7-BD10-35F9202116EC}" srcOrd="4" destOrd="0" parTransId="{2E6A25F7-A36D-47D1-BD14-30F4826D8D12}" sibTransId="{C785AE81-5BB8-4F72-A02B-C7A8F5961F64}"/>
    <dgm:cxn modelId="{153959E1-C8E3-4A15-846B-CEC46597F4BE}" type="presParOf" srcId="{DAFF19C1-1201-4405-9F30-FEF6690EEFAD}" destId="{BB86970F-58D8-466E-ACF0-735031EC9A0D}" srcOrd="0" destOrd="0" presId="urn:microsoft.com/office/officeart/2008/layout/LinedList"/>
    <dgm:cxn modelId="{C3EF2135-B414-4E36-84DE-2FFAF1F7E41C}" type="presParOf" srcId="{DAFF19C1-1201-4405-9F30-FEF6690EEFAD}" destId="{75BEF4A4-7E73-4425-865A-FF28BC0C3F44}" srcOrd="1" destOrd="0" presId="urn:microsoft.com/office/officeart/2008/layout/LinedList"/>
    <dgm:cxn modelId="{5EAA435A-FA86-4888-8FC3-9648FC662B2B}" type="presParOf" srcId="{75BEF4A4-7E73-4425-865A-FF28BC0C3F44}" destId="{BCE2CF42-B5DC-41ED-96D8-E4903D92C75C}" srcOrd="0" destOrd="0" presId="urn:microsoft.com/office/officeart/2008/layout/LinedList"/>
    <dgm:cxn modelId="{99539FCA-F4AE-4398-B427-9D2817FAA449}" type="presParOf" srcId="{75BEF4A4-7E73-4425-865A-FF28BC0C3F44}" destId="{08CC62FA-7911-40A9-8FD9-663705381FBC}" srcOrd="1" destOrd="0" presId="urn:microsoft.com/office/officeart/2008/layout/LinedList"/>
    <dgm:cxn modelId="{184BDFEF-C209-4605-891F-426B4599A767}" type="presParOf" srcId="{DAFF19C1-1201-4405-9F30-FEF6690EEFAD}" destId="{407F7C41-3D5A-4CF6-85CC-268070F49E0A}" srcOrd="2" destOrd="0" presId="urn:microsoft.com/office/officeart/2008/layout/LinedList"/>
    <dgm:cxn modelId="{6CB30418-C46E-4B7A-9F17-4C80CD0E68CE}" type="presParOf" srcId="{DAFF19C1-1201-4405-9F30-FEF6690EEFAD}" destId="{3B2A75C6-F4DE-4C04-B4E5-157622D31CDD}" srcOrd="3" destOrd="0" presId="urn:microsoft.com/office/officeart/2008/layout/LinedList"/>
    <dgm:cxn modelId="{0F0C0316-1F17-42BB-ACDC-BBB116B0C7F3}" type="presParOf" srcId="{3B2A75C6-F4DE-4C04-B4E5-157622D31CDD}" destId="{AB4159A2-6910-421F-A0CD-048783D11F56}" srcOrd="0" destOrd="0" presId="urn:microsoft.com/office/officeart/2008/layout/LinedList"/>
    <dgm:cxn modelId="{04C2BE37-9B4E-4B4C-A495-6BE8A17EE68C}" type="presParOf" srcId="{3B2A75C6-F4DE-4C04-B4E5-157622D31CDD}" destId="{B3A00A3D-2448-41BE-99BC-FDF348F5A0E4}" srcOrd="1" destOrd="0" presId="urn:microsoft.com/office/officeart/2008/layout/LinedList"/>
    <dgm:cxn modelId="{A9A61E38-DC49-4C36-AF34-CEF9875B48CB}" type="presParOf" srcId="{DAFF19C1-1201-4405-9F30-FEF6690EEFAD}" destId="{18CC6529-0402-43DC-9BAE-F577C2C8FC2B}" srcOrd="4" destOrd="0" presId="urn:microsoft.com/office/officeart/2008/layout/LinedList"/>
    <dgm:cxn modelId="{9C7C7D13-7A9E-4A5B-AA72-251470FC1F2B}" type="presParOf" srcId="{DAFF19C1-1201-4405-9F30-FEF6690EEFAD}" destId="{64135B35-71D4-42DB-B2BA-1CBC49F3A179}" srcOrd="5" destOrd="0" presId="urn:microsoft.com/office/officeart/2008/layout/LinedList"/>
    <dgm:cxn modelId="{2EF946FD-4819-4FA2-8BBA-A3DF32874729}" type="presParOf" srcId="{64135B35-71D4-42DB-B2BA-1CBC49F3A179}" destId="{B75A2F2F-85BB-49ED-886E-F3F4EF4E4569}" srcOrd="0" destOrd="0" presId="urn:microsoft.com/office/officeart/2008/layout/LinedList"/>
    <dgm:cxn modelId="{6A7F3691-5015-4732-BC54-65B7907F632F}" type="presParOf" srcId="{64135B35-71D4-42DB-B2BA-1CBC49F3A179}" destId="{F5650917-A150-4E83-92AA-0C2B046F5A65}" srcOrd="1" destOrd="0" presId="urn:microsoft.com/office/officeart/2008/layout/LinedList"/>
    <dgm:cxn modelId="{4BABC510-64CD-46A2-AA85-3FDA573EA6F4}" type="presParOf" srcId="{DAFF19C1-1201-4405-9F30-FEF6690EEFAD}" destId="{C7487E6A-30B4-4636-A2E0-93782EA5C375}" srcOrd="6" destOrd="0" presId="urn:microsoft.com/office/officeart/2008/layout/LinedList"/>
    <dgm:cxn modelId="{85475FC1-0B7A-4E80-8C70-E70473947BE3}" type="presParOf" srcId="{DAFF19C1-1201-4405-9F30-FEF6690EEFAD}" destId="{5CE0DD35-D3BF-425F-BF41-8E17794E4950}" srcOrd="7" destOrd="0" presId="urn:microsoft.com/office/officeart/2008/layout/LinedList"/>
    <dgm:cxn modelId="{8621DCFF-0114-4E71-9A81-40D85E23673B}" type="presParOf" srcId="{5CE0DD35-D3BF-425F-BF41-8E17794E4950}" destId="{AA9333A8-BA04-4F43-A2D1-D8380504F0EE}" srcOrd="0" destOrd="0" presId="urn:microsoft.com/office/officeart/2008/layout/LinedList"/>
    <dgm:cxn modelId="{A35BC60B-455C-41E5-8D31-B33C663EA8CC}" type="presParOf" srcId="{5CE0DD35-D3BF-425F-BF41-8E17794E4950}" destId="{87B662D8-07DD-4C96-986A-41347C004469}" srcOrd="1" destOrd="0" presId="urn:microsoft.com/office/officeart/2008/layout/LinedList"/>
    <dgm:cxn modelId="{E9197301-08C9-4386-8BD6-4E0B1B9EA1EE}" type="presParOf" srcId="{DAFF19C1-1201-4405-9F30-FEF6690EEFAD}" destId="{8F9B7234-6D98-441C-A392-C9BB687537F7}" srcOrd="8" destOrd="0" presId="urn:microsoft.com/office/officeart/2008/layout/LinedList"/>
    <dgm:cxn modelId="{3D8408A3-263C-454E-8D51-55762071C463}" type="presParOf" srcId="{DAFF19C1-1201-4405-9F30-FEF6690EEFAD}" destId="{54D1AC3B-8353-4E80-9060-0614E9B31CAF}" srcOrd="9" destOrd="0" presId="urn:microsoft.com/office/officeart/2008/layout/LinedList"/>
    <dgm:cxn modelId="{71ADD7F9-3EFA-412C-9B8A-8A0516E37518}" type="presParOf" srcId="{54D1AC3B-8353-4E80-9060-0614E9B31CAF}" destId="{1CD5024C-3B27-4056-B096-DB88DCE21980}" srcOrd="0" destOrd="0" presId="urn:microsoft.com/office/officeart/2008/layout/LinedList"/>
    <dgm:cxn modelId="{84F61601-7858-40B9-A07D-A2758AC50528}" type="presParOf" srcId="{54D1AC3B-8353-4E80-9060-0614E9B31CAF}" destId="{8835914F-2D3A-4944-9DD1-C59FE1304062}" srcOrd="1" destOrd="0" presId="urn:microsoft.com/office/officeart/2008/layout/LinedList"/>
    <dgm:cxn modelId="{47EED9B7-C39D-4DA9-B605-5986B3F003B8}" type="presParOf" srcId="{DAFF19C1-1201-4405-9F30-FEF6690EEFAD}" destId="{6D551246-0289-49C9-8A07-69B3167897E7}" srcOrd="10" destOrd="0" presId="urn:microsoft.com/office/officeart/2008/layout/LinedList"/>
    <dgm:cxn modelId="{1B220BD6-A3AD-4EC0-BF61-DC9FA87E0C6B}" type="presParOf" srcId="{DAFF19C1-1201-4405-9F30-FEF6690EEFAD}" destId="{3D37E414-0667-4BE3-9C8E-EE881CFCF8FC}" srcOrd="11" destOrd="0" presId="urn:microsoft.com/office/officeart/2008/layout/LinedList"/>
    <dgm:cxn modelId="{9CA24970-7661-4BB8-9E4C-EEBD17A74B3B}" type="presParOf" srcId="{3D37E414-0667-4BE3-9C8E-EE881CFCF8FC}" destId="{8C45D6E8-A849-46F1-8A5D-CB4CADB7FFCB}" srcOrd="0" destOrd="0" presId="urn:microsoft.com/office/officeart/2008/layout/LinedList"/>
    <dgm:cxn modelId="{8B45BC35-8587-41FC-8476-5BDFA5494896}" type="presParOf" srcId="{3D37E414-0667-4BE3-9C8E-EE881CFCF8FC}" destId="{FFBB65E5-B955-4E8C-9E56-C5BCAAB1C9C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9A3645-41D4-4E48-A004-B3931FDE391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1F2EAD-77FF-4CC5-87D0-7870309AE9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Design a user friendly quizzing system</a:t>
          </a:r>
        </a:p>
      </dgm:t>
    </dgm:pt>
    <dgm:pt modelId="{7C481CDB-AB61-444A-81E0-C6085336933C}" type="parTrans" cxnId="{EAD06036-075A-4CAD-8D4B-0CA078787FD9}">
      <dgm:prSet/>
      <dgm:spPr/>
      <dgm:t>
        <a:bodyPr/>
        <a:lstStyle/>
        <a:p>
          <a:endParaRPr lang="en-US"/>
        </a:p>
      </dgm:t>
    </dgm:pt>
    <dgm:pt modelId="{760D0E16-CB0B-4A7F-915D-B1C3B0BA1997}" type="sibTrans" cxnId="{EAD06036-075A-4CAD-8D4B-0CA078787FD9}">
      <dgm:prSet/>
      <dgm:spPr/>
      <dgm:t>
        <a:bodyPr/>
        <a:lstStyle/>
        <a:p>
          <a:endParaRPr lang="en-US"/>
        </a:p>
      </dgm:t>
    </dgm:pt>
    <dgm:pt modelId="{2D465B31-36D9-4BB1-80BB-3DE1A6F5D9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Implement complete quizzing system – including question selection, answer processing, score calculation and winner declaration</a:t>
          </a:r>
        </a:p>
      </dgm:t>
    </dgm:pt>
    <dgm:pt modelId="{B6F4B519-8CDD-4690-B568-A45A833EF79D}" type="parTrans" cxnId="{B6D920A0-E287-4B65-813A-565FE0BE0D66}">
      <dgm:prSet/>
      <dgm:spPr/>
      <dgm:t>
        <a:bodyPr/>
        <a:lstStyle/>
        <a:p>
          <a:endParaRPr lang="en-US"/>
        </a:p>
      </dgm:t>
    </dgm:pt>
    <dgm:pt modelId="{D8BEA195-6EAC-49A4-AB94-44A6C640157C}" type="sibTrans" cxnId="{B6D920A0-E287-4B65-813A-565FE0BE0D66}">
      <dgm:prSet/>
      <dgm:spPr/>
      <dgm:t>
        <a:bodyPr/>
        <a:lstStyle/>
        <a:p>
          <a:endParaRPr lang="en-US"/>
        </a:p>
      </dgm:t>
    </dgm:pt>
    <dgm:pt modelId="{89F18B7C-C48F-4EF3-A312-B6E947740F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Showcase FPGA capabilities – demonstrating flexibility and performance advantages of FPGA</a:t>
          </a:r>
        </a:p>
      </dgm:t>
    </dgm:pt>
    <dgm:pt modelId="{AA9AE498-7F17-4A09-B5BA-47394970F0CE}" type="parTrans" cxnId="{3C52F7CC-65D7-4660-A343-D779CEE5C758}">
      <dgm:prSet/>
      <dgm:spPr/>
      <dgm:t>
        <a:bodyPr/>
        <a:lstStyle/>
        <a:p>
          <a:endParaRPr lang="en-US"/>
        </a:p>
      </dgm:t>
    </dgm:pt>
    <dgm:pt modelId="{81DD6DAA-152E-45F6-847A-69601DBDE92F}" type="sibTrans" cxnId="{3C52F7CC-65D7-4660-A343-D779CEE5C758}">
      <dgm:prSet/>
      <dgm:spPr/>
      <dgm:t>
        <a:bodyPr/>
        <a:lstStyle/>
        <a:p>
          <a:endParaRPr lang="en-US"/>
        </a:p>
      </dgm:t>
    </dgm:pt>
    <dgm:pt modelId="{902178ED-CE91-41E3-8FBC-E2C80AB38C76}" type="pres">
      <dgm:prSet presAssocID="{F09A3645-41D4-4E48-A004-B3931FDE391E}" presName="root" presStyleCnt="0">
        <dgm:presLayoutVars>
          <dgm:dir/>
          <dgm:resizeHandles val="exact"/>
        </dgm:presLayoutVars>
      </dgm:prSet>
      <dgm:spPr/>
    </dgm:pt>
    <dgm:pt modelId="{BEA7C3F5-187F-4E30-8157-0303F26A76E8}" type="pres">
      <dgm:prSet presAssocID="{251F2EAD-77FF-4CC5-87D0-7870309AE9C6}" presName="compNode" presStyleCnt="0"/>
      <dgm:spPr/>
    </dgm:pt>
    <dgm:pt modelId="{1D1D7DC5-456D-4FCC-8B94-8525DECC9F72}" type="pres">
      <dgm:prSet presAssocID="{251F2EAD-77FF-4CC5-87D0-7870309AE9C6}" presName="bgRect" presStyleLbl="bgShp" presStyleIdx="0" presStyleCnt="3"/>
      <dgm:spPr/>
    </dgm:pt>
    <dgm:pt modelId="{4C5A76B6-C7F6-403C-BA06-BD5C9A82DB06}" type="pres">
      <dgm:prSet presAssocID="{251F2EAD-77FF-4CC5-87D0-7870309AE9C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458916E-A569-4B3D-A62F-6FC5C5DC9B31}" type="pres">
      <dgm:prSet presAssocID="{251F2EAD-77FF-4CC5-87D0-7870309AE9C6}" presName="spaceRect" presStyleCnt="0"/>
      <dgm:spPr/>
    </dgm:pt>
    <dgm:pt modelId="{E92DB9E8-6BBE-4171-9A72-664E97D83CBB}" type="pres">
      <dgm:prSet presAssocID="{251F2EAD-77FF-4CC5-87D0-7870309AE9C6}" presName="parTx" presStyleLbl="revTx" presStyleIdx="0" presStyleCnt="3">
        <dgm:presLayoutVars>
          <dgm:chMax val="0"/>
          <dgm:chPref val="0"/>
        </dgm:presLayoutVars>
      </dgm:prSet>
      <dgm:spPr/>
    </dgm:pt>
    <dgm:pt modelId="{378070CA-3D32-42E1-BBB6-A0428E168E9C}" type="pres">
      <dgm:prSet presAssocID="{760D0E16-CB0B-4A7F-915D-B1C3B0BA1997}" presName="sibTrans" presStyleCnt="0"/>
      <dgm:spPr/>
    </dgm:pt>
    <dgm:pt modelId="{893FB630-6B59-43FD-8CFE-5ED249FD8E55}" type="pres">
      <dgm:prSet presAssocID="{2D465B31-36D9-4BB1-80BB-3DE1A6F5D9F9}" presName="compNode" presStyleCnt="0"/>
      <dgm:spPr/>
    </dgm:pt>
    <dgm:pt modelId="{5B95D0E6-4A26-4839-A3E7-48F43B6B7E55}" type="pres">
      <dgm:prSet presAssocID="{2D465B31-36D9-4BB1-80BB-3DE1A6F5D9F9}" presName="bgRect" presStyleLbl="bgShp" presStyleIdx="1" presStyleCnt="3"/>
      <dgm:spPr/>
    </dgm:pt>
    <dgm:pt modelId="{A70DB831-8A9D-4D94-9B22-73F464F328C1}" type="pres">
      <dgm:prSet presAssocID="{2D465B31-36D9-4BB1-80BB-3DE1A6F5D9F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1E9FEAAC-AD5E-4646-90BB-F4E4E10DC9E9}" type="pres">
      <dgm:prSet presAssocID="{2D465B31-36D9-4BB1-80BB-3DE1A6F5D9F9}" presName="spaceRect" presStyleCnt="0"/>
      <dgm:spPr/>
    </dgm:pt>
    <dgm:pt modelId="{933B4982-E618-46EE-9B69-E5A8163687E0}" type="pres">
      <dgm:prSet presAssocID="{2D465B31-36D9-4BB1-80BB-3DE1A6F5D9F9}" presName="parTx" presStyleLbl="revTx" presStyleIdx="1" presStyleCnt="3">
        <dgm:presLayoutVars>
          <dgm:chMax val="0"/>
          <dgm:chPref val="0"/>
        </dgm:presLayoutVars>
      </dgm:prSet>
      <dgm:spPr/>
    </dgm:pt>
    <dgm:pt modelId="{FB0F7688-6FA1-438F-8DEC-8C32C7690F0B}" type="pres">
      <dgm:prSet presAssocID="{D8BEA195-6EAC-49A4-AB94-44A6C640157C}" presName="sibTrans" presStyleCnt="0"/>
      <dgm:spPr/>
    </dgm:pt>
    <dgm:pt modelId="{6FEF177D-1D1E-4D8E-9721-7FB41155AC3B}" type="pres">
      <dgm:prSet presAssocID="{89F18B7C-C48F-4EF3-A312-B6E947740FF4}" presName="compNode" presStyleCnt="0"/>
      <dgm:spPr/>
    </dgm:pt>
    <dgm:pt modelId="{BFD46C91-78F0-464C-AC64-BF993B5367E8}" type="pres">
      <dgm:prSet presAssocID="{89F18B7C-C48F-4EF3-A312-B6E947740FF4}" presName="bgRect" presStyleLbl="bgShp" presStyleIdx="2" presStyleCnt="3"/>
      <dgm:spPr/>
    </dgm:pt>
    <dgm:pt modelId="{9DEED256-4F10-441C-85AD-50E5DCD68AD7}" type="pres">
      <dgm:prSet presAssocID="{89F18B7C-C48F-4EF3-A312-B6E947740F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F7DC8CE-CB7D-42D7-8028-0A475F63728D}" type="pres">
      <dgm:prSet presAssocID="{89F18B7C-C48F-4EF3-A312-B6E947740FF4}" presName="spaceRect" presStyleCnt="0"/>
      <dgm:spPr/>
    </dgm:pt>
    <dgm:pt modelId="{82FBE369-C1FF-47F2-82BD-2E81C54698DF}" type="pres">
      <dgm:prSet presAssocID="{89F18B7C-C48F-4EF3-A312-B6E947740FF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A4B6C08-1EA6-43F9-B6B7-B25877B4FF52}" type="presOf" srcId="{2D465B31-36D9-4BB1-80BB-3DE1A6F5D9F9}" destId="{933B4982-E618-46EE-9B69-E5A8163687E0}" srcOrd="0" destOrd="0" presId="urn:microsoft.com/office/officeart/2018/2/layout/IconVerticalSolidList"/>
    <dgm:cxn modelId="{EAD06036-075A-4CAD-8D4B-0CA078787FD9}" srcId="{F09A3645-41D4-4E48-A004-B3931FDE391E}" destId="{251F2EAD-77FF-4CC5-87D0-7870309AE9C6}" srcOrd="0" destOrd="0" parTransId="{7C481CDB-AB61-444A-81E0-C6085336933C}" sibTransId="{760D0E16-CB0B-4A7F-915D-B1C3B0BA1997}"/>
    <dgm:cxn modelId="{B130DE65-16A6-4A58-A0D3-FBC7F6420BBE}" type="presOf" srcId="{89F18B7C-C48F-4EF3-A312-B6E947740FF4}" destId="{82FBE369-C1FF-47F2-82BD-2E81C54698DF}" srcOrd="0" destOrd="0" presId="urn:microsoft.com/office/officeart/2018/2/layout/IconVerticalSolidList"/>
    <dgm:cxn modelId="{0DB97E7F-FA91-4F0A-AF74-B8F64DC5FA16}" type="presOf" srcId="{F09A3645-41D4-4E48-A004-B3931FDE391E}" destId="{902178ED-CE91-41E3-8FBC-E2C80AB38C76}" srcOrd="0" destOrd="0" presId="urn:microsoft.com/office/officeart/2018/2/layout/IconVerticalSolidList"/>
    <dgm:cxn modelId="{B6D920A0-E287-4B65-813A-565FE0BE0D66}" srcId="{F09A3645-41D4-4E48-A004-B3931FDE391E}" destId="{2D465B31-36D9-4BB1-80BB-3DE1A6F5D9F9}" srcOrd="1" destOrd="0" parTransId="{B6F4B519-8CDD-4690-B568-A45A833EF79D}" sibTransId="{D8BEA195-6EAC-49A4-AB94-44A6C640157C}"/>
    <dgm:cxn modelId="{699C59B2-E885-41E0-8F60-3F01C9CF4A97}" type="presOf" srcId="{251F2EAD-77FF-4CC5-87D0-7870309AE9C6}" destId="{E92DB9E8-6BBE-4171-9A72-664E97D83CBB}" srcOrd="0" destOrd="0" presId="urn:microsoft.com/office/officeart/2018/2/layout/IconVerticalSolidList"/>
    <dgm:cxn modelId="{3C52F7CC-65D7-4660-A343-D779CEE5C758}" srcId="{F09A3645-41D4-4E48-A004-B3931FDE391E}" destId="{89F18B7C-C48F-4EF3-A312-B6E947740FF4}" srcOrd="2" destOrd="0" parTransId="{AA9AE498-7F17-4A09-B5BA-47394970F0CE}" sibTransId="{81DD6DAA-152E-45F6-847A-69601DBDE92F}"/>
    <dgm:cxn modelId="{26A297D2-2366-4858-9D3A-E6BF7D69ACF2}" type="presParOf" srcId="{902178ED-CE91-41E3-8FBC-E2C80AB38C76}" destId="{BEA7C3F5-187F-4E30-8157-0303F26A76E8}" srcOrd="0" destOrd="0" presId="urn:microsoft.com/office/officeart/2018/2/layout/IconVerticalSolidList"/>
    <dgm:cxn modelId="{883C8C7A-F6AF-4175-BD25-3800DE8CAFA5}" type="presParOf" srcId="{BEA7C3F5-187F-4E30-8157-0303F26A76E8}" destId="{1D1D7DC5-456D-4FCC-8B94-8525DECC9F72}" srcOrd="0" destOrd="0" presId="urn:microsoft.com/office/officeart/2018/2/layout/IconVerticalSolidList"/>
    <dgm:cxn modelId="{0BEF9E6C-354F-41C2-9F9E-BBAAB7CC7437}" type="presParOf" srcId="{BEA7C3F5-187F-4E30-8157-0303F26A76E8}" destId="{4C5A76B6-C7F6-403C-BA06-BD5C9A82DB06}" srcOrd="1" destOrd="0" presId="urn:microsoft.com/office/officeart/2018/2/layout/IconVerticalSolidList"/>
    <dgm:cxn modelId="{8857B01F-CE2B-4526-990C-F53F23653995}" type="presParOf" srcId="{BEA7C3F5-187F-4E30-8157-0303F26A76E8}" destId="{E458916E-A569-4B3D-A62F-6FC5C5DC9B31}" srcOrd="2" destOrd="0" presId="urn:microsoft.com/office/officeart/2018/2/layout/IconVerticalSolidList"/>
    <dgm:cxn modelId="{926DD6CA-A751-4E77-9D4B-CDCDA720C8E2}" type="presParOf" srcId="{BEA7C3F5-187F-4E30-8157-0303F26A76E8}" destId="{E92DB9E8-6BBE-4171-9A72-664E97D83CBB}" srcOrd="3" destOrd="0" presId="urn:microsoft.com/office/officeart/2018/2/layout/IconVerticalSolidList"/>
    <dgm:cxn modelId="{846B7F17-172C-49F7-BD13-571F163E4142}" type="presParOf" srcId="{902178ED-CE91-41E3-8FBC-E2C80AB38C76}" destId="{378070CA-3D32-42E1-BBB6-A0428E168E9C}" srcOrd="1" destOrd="0" presId="urn:microsoft.com/office/officeart/2018/2/layout/IconVerticalSolidList"/>
    <dgm:cxn modelId="{BBD40963-7D11-4471-B0D0-7083144DEEB4}" type="presParOf" srcId="{902178ED-CE91-41E3-8FBC-E2C80AB38C76}" destId="{893FB630-6B59-43FD-8CFE-5ED249FD8E55}" srcOrd="2" destOrd="0" presId="urn:microsoft.com/office/officeart/2018/2/layout/IconVerticalSolidList"/>
    <dgm:cxn modelId="{7D99D89A-5CCC-4A3E-BEC8-3B3D6B116D7D}" type="presParOf" srcId="{893FB630-6B59-43FD-8CFE-5ED249FD8E55}" destId="{5B95D0E6-4A26-4839-A3E7-48F43B6B7E55}" srcOrd="0" destOrd="0" presId="urn:microsoft.com/office/officeart/2018/2/layout/IconVerticalSolidList"/>
    <dgm:cxn modelId="{C6024F4B-C9E0-4437-B378-58090C90EEF4}" type="presParOf" srcId="{893FB630-6B59-43FD-8CFE-5ED249FD8E55}" destId="{A70DB831-8A9D-4D94-9B22-73F464F328C1}" srcOrd="1" destOrd="0" presId="urn:microsoft.com/office/officeart/2018/2/layout/IconVerticalSolidList"/>
    <dgm:cxn modelId="{637D4051-1F9F-4F96-B44D-6BFA8BDF7B8B}" type="presParOf" srcId="{893FB630-6B59-43FD-8CFE-5ED249FD8E55}" destId="{1E9FEAAC-AD5E-4646-90BB-F4E4E10DC9E9}" srcOrd="2" destOrd="0" presId="urn:microsoft.com/office/officeart/2018/2/layout/IconVerticalSolidList"/>
    <dgm:cxn modelId="{DD9F54C8-EA22-4CDC-A972-4C0C79998C40}" type="presParOf" srcId="{893FB630-6B59-43FD-8CFE-5ED249FD8E55}" destId="{933B4982-E618-46EE-9B69-E5A8163687E0}" srcOrd="3" destOrd="0" presId="urn:microsoft.com/office/officeart/2018/2/layout/IconVerticalSolidList"/>
    <dgm:cxn modelId="{71F4D893-F423-4897-8DA9-BF37FD90C117}" type="presParOf" srcId="{902178ED-CE91-41E3-8FBC-E2C80AB38C76}" destId="{FB0F7688-6FA1-438F-8DEC-8C32C7690F0B}" srcOrd="3" destOrd="0" presId="urn:microsoft.com/office/officeart/2018/2/layout/IconVerticalSolidList"/>
    <dgm:cxn modelId="{6DEB6EE7-2723-4CA8-AE03-AC29951539EF}" type="presParOf" srcId="{902178ED-CE91-41E3-8FBC-E2C80AB38C76}" destId="{6FEF177D-1D1E-4D8E-9721-7FB41155AC3B}" srcOrd="4" destOrd="0" presId="urn:microsoft.com/office/officeart/2018/2/layout/IconVerticalSolidList"/>
    <dgm:cxn modelId="{1810FFF5-428D-4E62-ABFE-669CE450C11E}" type="presParOf" srcId="{6FEF177D-1D1E-4D8E-9721-7FB41155AC3B}" destId="{BFD46C91-78F0-464C-AC64-BF993B5367E8}" srcOrd="0" destOrd="0" presId="urn:microsoft.com/office/officeart/2018/2/layout/IconVerticalSolidList"/>
    <dgm:cxn modelId="{D67CAE80-1AD4-4CFF-B8A1-852992840203}" type="presParOf" srcId="{6FEF177D-1D1E-4D8E-9721-7FB41155AC3B}" destId="{9DEED256-4F10-441C-85AD-50E5DCD68AD7}" srcOrd="1" destOrd="0" presId="urn:microsoft.com/office/officeart/2018/2/layout/IconVerticalSolidList"/>
    <dgm:cxn modelId="{7F3EFFAB-4EEE-4951-97B6-D2EB4554625C}" type="presParOf" srcId="{6FEF177D-1D1E-4D8E-9721-7FB41155AC3B}" destId="{8F7DC8CE-CB7D-42D7-8028-0A475F63728D}" srcOrd="2" destOrd="0" presId="urn:microsoft.com/office/officeart/2018/2/layout/IconVerticalSolidList"/>
    <dgm:cxn modelId="{8940C0B1-2530-49FC-B983-A1D1537E8CC4}" type="presParOf" srcId="{6FEF177D-1D1E-4D8E-9721-7FB41155AC3B}" destId="{82FBE369-C1FF-47F2-82BD-2E81C54698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CA3547-A9A8-453D-A1C1-C803E439ED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0A6556E-7833-46D6-A4AF-87B086C65CC8}">
      <dgm:prSet/>
      <dgm:spPr/>
      <dgm:t>
        <a:bodyPr/>
        <a:lstStyle/>
        <a:p>
          <a:r>
            <a:rPr lang="en-US"/>
            <a:t>Team Selection</a:t>
          </a:r>
        </a:p>
      </dgm:t>
    </dgm:pt>
    <dgm:pt modelId="{540CC198-7CCA-4EFA-BC29-DEE52E8D9C14}" type="parTrans" cxnId="{624BEFDC-E0AB-47F5-8222-19F7E0F45B3F}">
      <dgm:prSet/>
      <dgm:spPr/>
      <dgm:t>
        <a:bodyPr/>
        <a:lstStyle/>
        <a:p>
          <a:endParaRPr lang="en-US"/>
        </a:p>
      </dgm:t>
    </dgm:pt>
    <dgm:pt modelId="{C6FD47AD-5CD1-49F4-BFC0-D714AFF73C5A}" type="sibTrans" cxnId="{624BEFDC-E0AB-47F5-8222-19F7E0F45B3F}">
      <dgm:prSet/>
      <dgm:spPr/>
      <dgm:t>
        <a:bodyPr/>
        <a:lstStyle/>
        <a:p>
          <a:endParaRPr lang="en-US"/>
        </a:p>
      </dgm:t>
    </dgm:pt>
    <dgm:pt modelId="{22ED00F8-BEAE-4A3A-BB42-A3285E3C71E3}">
      <dgm:prSet/>
      <dgm:spPr/>
      <dgm:t>
        <a:bodyPr/>
        <a:lstStyle/>
        <a:p>
          <a:r>
            <a:rPr lang="en-US"/>
            <a:t>Time Counter</a:t>
          </a:r>
        </a:p>
      </dgm:t>
    </dgm:pt>
    <dgm:pt modelId="{6C9AA6D0-BC27-483F-AB8E-938AD68B439F}" type="parTrans" cxnId="{0D60C2D0-814E-44D9-ADD2-2DD4B38B746F}">
      <dgm:prSet/>
      <dgm:spPr/>
      <dgm:t>
        <a:bodyPr/>
        <a:lstStyle/>
        <a:p>
          <a:endParaRPr lang="en-US"/>
        </a:p>
      </dgm:t>
    </dgm:pt>
    <dgm:pt modelId="{F7BA9074-BDE0-4E5A-9F33-26D30AF2034C}" type="sibTrans" cxnId="{0D60C2D0-814E-44D9-ADD2-2DD4B38B746F}">
      <dgm:prSet/>
      <dgm:spPr/>
      <dgm:t>
        <a:bodyPr/>
        <a:lstStyle/>
        <a:p>
          <a:endParaRPr lang="en-US"/>
        </a:p>
      </dgm:t>
    </dgm:pt>
    <dgm:pt modelId="{60EB1D18-0CC6-40A4-A3A8-E6055337735D}">
      <dgm:prSet/>
      <dgm:spPr/>
      <dgm:t>
        <a:bodyPr/>
        <a:lstStyle/>
        <a:p>
          <a:r>
            <a:rPr lang="en-US"/>
            <a:t>Answer Evaluation</a:t>
          </a:r>
        </a:p>
      </dgm:t>
    </dgm:pt>
    <dgm:pt modelId="{9457E97A-710A-46FA-B96E-60AF8DED748F}" type="parTrans" cxnId="{9763D038-3B2D-4BB1-94B3-F75D15FE2D04}">
      <dgm:prSet/>
      <dgm:spPr/>
      <dgm:t>
        <a:bodyPr/>
        <a:lstStyle/>
        <a:p>
          <a:endParaRPr lang="en-US"/>
        </a:p>
      </dgm:t>
    </dgm:pt>
    <dgm:pt modelId="{2D5EFCFC-19C6-457E-A849-225B6AC17838}" type="sibTrans" cxnId="{9763D038-3B2D-4BB1-94B3-F75D15FE2D04}">
      <dgm:prSet/>
      <dgm:spPr/>
      <dgm:t>
        <a:bodyPr/>
        <a:lstStyle/>
        <a:p>
          <a:endParaRPr lang="en-US"/>
        </a:p>
      </dgm:t>
    </dgm:pt>
    <dgm:pt modelId="{D5C80CBA-0D1F-4290-94AF-AF87FC070282}">
      <dgm:prSet/>
      <dgm:spPr/>
      <dgm:t>
        <a:bodyPr/>
        <a:lstStyle/>
        <a:p>
          <a:r>
            <a:rPr lang="en-US"/>
            <a:t>Score Update</a:t>
          </a:r>
        </a:p>
      </dgm:t>
    </dgm:pt>
    <dgm:pt modelId="{845DEB6A-A945-4F34-A67E-FE78C35538A5}" type="parTrans" cxnId="{A6CDE86D-53B1-4CC8-89B2-206BC63258D5}">
      <dgm:prSet/>
      <dgm:spPr/>
      <dgm:t>
        <a:bodyPr/>
        <a:lstStyle/>
        <a:p>
          <a:endParaRPr lang="en-US"/>
        </a:p>
      </dgm:t>
    </dgm:pt>
    <dgm:pt modelId="{1D2AAFAA-17B6-4654-AC1E-03572F06657F}" type="sibTrans" cxnId="{A6CDE86D-53B1-4CC8-89B2-206BC63258D5}">
      <dgm:prSet/>
      <dgm:spPr/>
      <dgm:t>
        <a:bodyPr/>
        <a:lstStyle/>
        <a:p>
          <a:endParaRPr lang="en-US"/>
        </a:p>
      </dgm:t>
    </dgm:pt>
    <dgm:pt modelId="{BAE8E592-B65E-4A7D-819E-ABA2FEA81073}">
      <dgm:prSet/>
      <dgm:spPr/>
      <dgm:t>
        <a:bodyPr/>
        <a:lstStyle/>
        <a:p>
          <a:r>
            <a:rPr lang="en-US"/>
            <a:t>Winner Declaration</a:t>
          </a:r>
        </a:p>
      </dgm:t>
    </dgm:pt>
    <dgm:pt modelId="{FAE79CB6-D480-44D9-BB92-FB82FBEC5F2D}" type="parTrans" cxnId="{5760BE29-FBC7-4909-936E-5469B55BD1C0}">
      <dgm:prSet/>
      <dgm:spPr/>
      <dgm:t>
        <a:bodyPr/>
        <a:lstStyle/>
        <a:p>
          <a:endParaRPr lang="en-US"/>
        </a:p>
      </dgm:t>
    </dgm:pt>
    <dgm:pt modelId="{98073DC5-B786-4640-9A8C-555F3833AF33}" type="sibTrans" cxnId="{5760BE29-FBC7-4909-936E-5469B55BD1C0}">
      <dgm:prSet/>
      <dgm:spPr/>
      <dgm:t>
        <a:bodyPr/>
        <a:lstStyle/>
        <a:p>
          <a:endParaRPr lang="en-US"/>
        </a:p>
      </dgm:t>
    </dgm:pt>
    <dgm:pt modelId="{F4817181-913C-461C-AAF0-90D2CA4D4E74}">
      <dgm:prSet/>
      <dgm:spPr/>
      <dgm:t>
        <a:bodyPr/>
        <a:lstStyle/>
        <a:p>
          <a:r>
            <a:rPr lang="en-US"/>
            <a:t>System Reset</a:t>
          </a:r>
        </a:p>
      </dgm:t>
    </dgm:pt>
    <dgm:pt modelId="{66E1867C-C21C-46C7-B5B6-D325CBDDBDCD}" type="parTrans" cxnId="{27512AE9-3D54-49AF-A1C6-C101321B3AFC}">
      <dgm:prSet/>
      <dgm:spPr/>
      <dgm:t>
        <a:bodyPr/>
        <a:lstStyle/>
        <a:p>
          <a:endParaRPr lang="en-US"/>
        </a:p>
      </dgm:t>
    </dgm:pt>
    <dgm:pt modelId="{CAB6E218-DE6A-44DD-9BC6-D8E9F289ED51}" type="sibTrans" cxnId="{27512AE9-3D54-49AF-A1C6-C101321B3AFC}">
      <dgm:prSet/>
      <dgm:spPr/>
      <dgm:t>
        <a:bodyPr/>
        <a:lstStyle/>
        <a:p>
          <a:endParaRPr lang="en-US"/>
        </a:p>
      </dgm:t>
    </dgm:pt>
    <dgm:pt modelId="{5FB5D51F-EA05-4119-9889-EEC9ED8F63EC}" type="pres">
      <dgm:prSet presAssocID="{DDCA3547-A9A8-453D-A1C1-C803E439ED6C}" presName="root" presStyleCnt="0">
        <dgm:presLayoutVars>
          <dgm:dir/>
          <dgm:resizeHandles val="exact"/>
        </dgm:presLayoutVars>
      </dgm:prSet>
      <dgm:spPr/>
    </dgm:pt>
    <dgm:pt modelId="{23208EFF-FBC9-4553-8770-309FA1B27C8D}" type="pres">
      <dgm:prSet presAssocID="{60A6556E-7833-46D6-A4AF-87B086C65CC8}" presName="compNode" presStyleCnt="0"/>
      <dgm:spPr/>
    </dgm:pt>
    <dgm:pt modelId="{B7542A99-80EB-4C7C-8EE6-F60C75292D52}" type="pres">
      <dgm:prSet presAssocID="{60A6556E-7833-46D6-A4AF-87B086C65CC8}" presName="bgRect" presStyleLbl="bgShp" presStyleIdx="0" presStyleCnt="6"/>
      <dgm:spPr/>
    </dgm:pt>
    <dgm:pt modelId="{DCF70308-9E4D-4C59-B8B9-46A6BCAD4A30}" type="pres">
      <dgm:prSet presAssocID="{60A6556E-7833-46D6-A4AF-87B086C65CC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8373A24-F562-4C66-9A14-C98FFF8DBD24}" type="pres">
      <dgm:prSet presAssocID="{60A6556E-7833-46D6-A4AF-87B086C65CC8}" presName="spaceRect" presStyleCnt="0"/>
      <dgm:spPr/>
    </dgm:pt>
    <dgm:pt modelId="{831F99E4-9747-4D1B-B7F6-BF304D794ED5}" type="pres">
      <dgm:prSet presAssocID="{60A6556E-7833-46D6-A4AF-87B086C65CC8}" presName="parTx" presStyleLbl="revTx" presStyleIdx="0" presStyleCnt="6">
        <dgm:presLayoutVars>
          <dgm:chMax val="0"/>
          <dgm:chPref val="0"/>
        </dgm:presLayoutVars>
      </dgm:prSet>
      <dgm:spPr/>
    </dgm:pt>
    <dgm:pt modelId="{189858C0-8A8D-4670-93BF-66214A6A9D44}" type="pres">
      <dgm:prSet presAssocID="{C6FD47AD-5CD1-49F4-BFC0-D714AFF73C5A}" presName="sibTrans" presStyleCnt="0"/>
      <dgm:spPr/>
    </dgm:pt>
    <dgm:pt modelId="{E9F4EA74-3A21-4F97-9630-DCE787DF26F2}" type="pres">
      <dgm:prSet presAssocID="{22ED00F8-BEAE-4A3A-BB42-A3285E3C71E3}" presName="compNode" presStyleCnt="0"/>
      <dgm:spPr/>
    </dgm:pt>
    <dgm:pt modelId="{9F9254DE-238F-45E1-B5BE-664C8378C278}" type="pres">
      <dgm:prSet presAssocID="{22ED00F8-BEAE-4A3A-BB42-A3285E3C71E3}" presName="bgRect" presStyleLbl="bgShp" presStyleIdx="1" presStyleCnt="6"/>
      <dgm:spPr/>
    </dgm:pt>
    <dgm:pt modelId="{36735A4F-D1A5-4C20-A7E5-8BA5500BE42A}" type="pres">
      <dgm:prSet presAssocID="{22ED00F8-BEAE-4A3A-BB42-A3285E3C71E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5230B26-4CE6-4792-8D0A-7BECBF3F21FA}" type="pres">
      <dgm:prSet presAssocID="{22ED00F8-BEAE-4A3A-BB42-A3285E3C71E3}" presName="spaceRect" presStyleCnt="0"/>
      <dgm:spPr/>
    </dgm:pt>
    <dgm:pt modelId="{EC3B98AA-AE63-45CE-89EE-A67B43B37853}" type="pres">
      <dgm:prSet presAssocID="{22ED00F8-BEAE-4A3A-BB42-A3285E3C71E3}" presName="parTx" presStyleLbl="revTx" presStyleIdx="1" presStyleCnt="6">
        <dgm:presLayoutVars>
          <dgm:chMax val="0"/>
          <dgm:chPref val="0"/>
        </dgm:presLayoutVars>
      </dgm:prSet>
      <dgm:spPr/>
    </dgm:pt>
    <dgm:pt modelId="{C3173222-7F90-437E-AC28-20AC4E930395}" type="pres">
      <dgm:prSet presAssocID="{F7BA9074-BDE0-4E5A-9F33-26D30AF2034C}" presName="sibTrans" presStyleCnt="0"/>
      <dgm:spPr/>
    </dgm:pt>
    <dgm:pt modelId="{35D0FBBD-7E3C-4638-8F40-94F1E112290E}" type="pres">
      <dgm:prSet presAssocID="{60EB1D18-0CC6-40A4-A3A8-E6055337735D}" presName="compNode" presStyleCnt="0"/>
      <dgm:spPr/>
    </dgm:pt>
    <dgm:pt modelId="{36604270-15A0-443E-A255-1BEAD41620CF}" type="pres">
      <dgm:prSet presAssocID="{60EB1D18-0CC6-40A4-A3A8-E6055337735D}" presName="bgRect" presStyleLbl="bgShp" presStyleIdx="2" presStyleCnt="6"/>
      <dgm:spPr/>
    </dgm:pt>
    <dgm:pt modelId="{458CAC10-E61B-48FD-B2AE-46F6F966241F}" type="pres">
      <dgm:prSet presAssocID="{60EB1D18-0CC6-40A4-A3A8-E6055337735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DABE7BB-6B58-4F5C-933E-FDA9371CAF37}" type="pres">
      <dgm:prSet presAssocID="{60EB1D18-0CC6-40A4-A3A8-E6055337735D}" presName="spaceRect" presStyleCnt="0"/>
      <dgm:spPr/>
    </dgm:pt>
    <dgm:pt modelId="{26F56E34-A274-4DA1-AD6B-228DCF910FF6}" type="pres">
      <dgm:prSet presAssocID="{60EB1D18-0CC6-40A4-A3A8-E6055337735D}" presName="parTx" presStyleLbl="revTx" presStyleIdx="2" presStyleCnt="6">
        <dgm:presLayoutVars>
          <dgm:chMax val="0"/>
          <dgm:chPref val="0"/>
        </dgm:presLayoutVars>
      </dgm:prSet>
      <dgm:spPr/>
    </dgm:pt>
    <dgm:pt modelId="{5C8F2AC6-3111-49A1-AAC7-083B26EC1858}" type="pres">
      <dgm:prSet presAssocID="{2D5EFCFC-19C6-457E-A849-225B6AC17838}" presName="sibTrans" presStyleCnt="0"/>
      <dgm:spPr/>
    </dgm:pt>
    <dgm:pt modelId="{66130029-54E4-4BB3-B4F4-0AD29D4C4FE7}" type="pres">
      <dgm:prSet presAssocID="{D5C80CBA-0D1F-4290-94AF-AF87FC070282}" presName="compNode" presStyleCnt="0"/>
      <dgm:spPr/>
    </dgm:pt>
    <dgm:pt modelId="{DD117A1D-4A5E-43F4-BE52-ACB858C41CBA}" type="pres">
      <dgm:prSet presAssocID="{D5C80CBA-0D1F-4290-94AF-AF87FC070282}" presName="bgRect" presStyleLbl="bgShp" presStyleIdx="3" presStyleCnt="6"/>
      <dgm:spPr/>
    </dgm:pt>
    <dgm:pt modelId="{C84AF75E-EEFF-473E-84D1-138CA3D5F2C9}" type="pres">
      <dgm:prSet presAssocID="{D5C80CBA-0D1F-4290-94AF-AF87FC07028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47FE2272-4353-4746-A691-581E20B656CA}" type="pres">
      <dgm:prSet presAssocID="{D5C80CBA-0D1F-4290-94AF-AF87FC070282}" presName="spaceRect" presStyleCnt="0"/>
      <dgm:spPr/>
    </dgm:pt>
    <dgm:pt modelId="{FB48C96B-85F1-458F-B7DD-FADAAABCDFD3}" type="pres">
      <dgm:prSet presAssocID="{D5C80CBA-0D1F-4290-94AF-AF87FC070282}" presName="parTx" presStyleLbl="revTx" presStyleIdx="3" presStyleCnt="6">
        <dgm:presLayoutVars>
          <dgm:chMax val="0"/>
          <dgm:chPref val="0"/>
        </dgm:presLayoutVars>
      </dgm:prSet>
      <dgm:spPr/>
    </dgm:pt>
    <dgm:pt modelId="{B4448ADD-5A90-44C5-BB0C-B82C08DFF27D}" type="pres">
      <dgm:prSet presAssocID="{1D2AAFAA-17B6-4654-AC1E-03572F06657F}" presName="sibTrans" presStyleCnt="0"/>
      <dgm:spPr/>
    </dgm:pt>
    <dgm:pt modelId="{5E273ABC-B289-4644-8FE5-114CFF727D67}" type="pres">
      <dgm:prSet presAssocID="{BAE8E592-B65E-4A7D-819E-ABA2FEA81073}" presName="compNode" presStyleCnt="0"/>
      <dgm:spPr/>
    </dgm:pt>
    <dgm:pt modelId="{8B602F86-B6FC-423B-A677-30892917BD1A}" type="pres">
      <dgm:prSet presAssocID="{BAE8E592-B65E-4A7D-819E-ABA2FEA81073}" presName="bgRect" presStyleLbl="bgShp" presStyleIdx="4" presStyleCnt="6"/>
      <dgm:spPr/>
    </dgm:pt>
    <dgm:pt modelId="{00059F7A-DF35-4562-AB31-9AA64F6598EA}" type="pres">
      <dgm:prSet presAssocID="{BAE8E592-B65E-4A7D-819E-ABA2FEA8107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CD3785A8-7412-49F1-989A-3AE96B80A8F6}" type="pres">
      <dgm:prSet presAssocID="{BAE8E592-B65E-4A7D-819E-ABA2FEA81073}" presName="spaceRect" presStyleCnt="0"/>
      <dgm:spPr/>
    </dgm:pt>
    <dgm:pt modelId="{FC622EE2-7733-41C8-A78E-A825501FD0E3}" type="pres">
      <dgm:prSet presAssocID="{BAE8E592-B65E-4A7D-819E-ABA2FEA81073}" presName="parTx" presStyleLbl="revTx" presStyleIdx="4" presStyleCnt="6">
        <dgm:presLayoutVars>
          <dgm:chMax val="0"/>
          <dgm:chPref val="0"/>
        </dgm:presLayoutVars>
      </dgm:prSet>
      <dgm:spPr/>
    </dgm:pt>
    <dgm:pt modelId="{CF8E58B5-8B8B-4469-9EF0-6C9A82F5C54B}" type="pres">
      <dgm:prSet presAssocID="{98073DC5-B786-4640-9A8C-555F3833AF33}" presName="sibTrans" presStyleCnt="0"/>
      <dgm:spPr/>
    </dgm:pt>
    <dgm:pt modelId="{E4C90713-5D60-4051-8653-F1A0B5DB34A6}" type="pres">
      <dgm:prSet presAssocID="{F4817181-913C-461C-AAF0-90D2CA4D4E74}" presName="compNode" presStyleCnt="0"/>
      <dgm:spPr/>
    </dgm:pt>
    <dgm:pt modelId="{FE8DA0D6-2CBD-4D9F-B5BF-A66574D3AF5E}" type="pres">
      <dgm:prSet presAssocID="{F4817181-913C-461C-AAF0-90D2CA4D4E74}" presName="bgRect" presStyleLbl="bgShp" presStyleIdx="5" presStyleCnt="6"/>
      <dgm:spPr/>
    </dgm:pt>
    <dgm:pt modelId="{A4A554E7-A160-4B52-A83D-A01C57F33D70}" type="pres">
      <dgm:prSet presAssocID="{F4817181-913C-461C-AAF0-90D2CA4D4E7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D046BB9-3D7D-4ED3-9A3A-0626966FBBE0}" type="pres">
      <dgm:prSet presAssocID="{F4817181-913C-461C-AAF0-90D2CA4D4E74}" presName="spaceRect" presStyleCnt="0"/>
      <dgm:spPr/>
    </dgm:pt>
    <dgm:pt modelId="{CBCFC512-BCDD-4888-BE32-7C8F9240FC5A}" type="pres">
      <dgm:prSet presAssocID="{F4817181-913C-461C-AAF0-90D2CA4D4E7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D11351F-3EC9-4021-8108-A9F834F13AA7}" type="presOf" srcId="{60EB1D18-0CC6-40A4-A3A8-E6055337735D}" destId="{26F56E34-A274-4DA1-AD6B-228DCF910FF6}" srcOrd="0" destOrd="0" presId="urn:microsoft.com/office/officeart/2018/2/layout/IconVerticalSolidList"/>
    <dgm:cxn modelId="{5760BE29-FBC7-4909-936E-5469B55BD1C0}" srcId="{DDCA3547-A9A8-453D-A1C1-C803E439ED6C}" destId="{BAE8E592-B65E-4A7D-819E-ABA2FEA81073}" srcOrd="4" destOrd="0" parTransId="{FAE79CB6-D480-44D9-BB92-FB82FBEC5F2D}" sibTransId="{98073DC5-B786-4640-9A8C-555F3833AF33}"/>
    <dgm:cxn modelId="{275CD32D-D92A-4979-B907-0157C94AD447}" type="presOf" srcId="{60A6556E-7833-46D6-A4AF-87B086C65CC8}" destId="{831F99E4-9747-4D1B-B7F6-BF304D794ED5}" srcOrd="0" destOrd="0" presId="urn:microsoft.com/office/officeart/2018/2/layout/IconVerticalSolidList"/>
    <dgm:cxn modelId="{DDDFF02D-E161-42D5-ACB2-BECA4F833D46}" type="presOf" srcId="{DDCA3547-A9A8-453D-A1C1-C803E439ED6C}" destId="{5FB5D51F-EA05-4119-9889-EEC9ED8F63EC}" srcOrd="0" destOrd="0" presId="urn:microsoft.com/office/officeart/2018/2/layout/IconVerticalSolidList"/>
    <dgm:cxn modelId="{9763D038-3B2D-4BB1-94B3-F75D15FE2D04}" srcId="{DDCA3547-A9A8-453D-A1C1-C803E439ED6C}" destId="{60EB1D18-0CC6-40A4-A3A8-E6055337735D}" srcOrd="2" destOrd="0" parTransId="{9457E97A-710A-46FA-B96E-60AF8DED748F}" sibTransId="{2D5EFCFC-19C6-457E-A849-225B6AC17838}"/>
    <dgm:cxn modelId="{A6CDE86D-53B1-4CC8-89B2-206BC63258D5}" srcId="{DDCA3547-A9A8-453D-A1C1-C803E439ED6C}" destId="{D5C80CBA-0D1F-4290-94AF-AF87FC070282}" srcOrd="3" destOrd="0" parTransId="{845DEB6A-A945-4F34-A67E-FE78C35538A5}" sibTransId="{1D2AAFAA-17B6-4654-AC1E-03572F06657F}"/>
    <dgm:cxn modelId="{B21B7A81-5537-409D-BE96-E13303EB6746}" type="presOf" srcId="{F4817181-913C-461C-AAF0-90D2CA4D4E74}" destId="{CBCFC512-BCDD-4888-BE32-7C8F9240FC5A}" srcOrd="0" destOrd="0" presId="urn:microsoft.com/office/officeart/2018/2/layout/IconVerticalSolidList"/>
    <dgm:cxn modelId="{058CFA89-6733-4141-95D9-4A1117C7F4EB}" type="presOf" srcId="{BAE8E592-B65E-4A7D-819E-ABA2FEA81073}" destId="{FC622EE2-7733-41C8-A78E-A825501FD0E3}" srcOrd="0" destOrd="0" presId="urn:microsoft.com/office/officeart/2018/2/layout/IconVerticalSolidList"/>
    <dgm:cxn modelId="{003BB099-3B32-497E-9124-8A5B5964B84B}" type="presOf" srcId="{22ED00F8-BEAE-4A3A-BB42-A3285E3C71E3}" destId="{EC3B98AA-AE63-45CE-89EE-A67B43B37853}" srcOrd="0" destOrd="0" presId="urn:microsoft.com/office/officeart/2018/2/layout/IconVerticalSolidList"/>
    <dgm:cxn modelId="{5A1E2BB1-9B4E-4B42-97A8-65E20579EB5D}" type="presOf" srcId="{D5C80CBA-0D1F-4290-94AF-AF87FC070282}" destId="{FB48C96B-85F1-458F-B7DD-FADAAABCDFD3}" srcOrd="0" destOrd="0" presId="urn:microsoft.com/office/officeart/2018/2/layout/IconVerticalSolidList"/>
    <dgm:cxn modelId="{0D60C2D0-814E-44D9-ADD2-2DD4B38B746F}" srcId="{DDCA3547-A9A8-453D-A1C1-C803E439ED6C}" destId="{22ED00F8-BEAE-4A3A-BB42-A3285E3C71E3}" srcOrd="1" destOrd="0" parTransId="{6C9AA6D0-BC27-483F-AB8E-938AD68B439F}" sibTransId="{F7BA9074-BDE0-4E5A-9F33-26D30AF2034C}"/>
    <dgm:cxn modelId="{624BEFDC-E0AB-47F5-8222-19F7E0F45B3F}" srcId="{DDCA3547-A9A8-453D-A1C1-C803E439ED6C}" destId="{60A6556E-7833-46D6-A4AF-87B086C65CC8}" srcOrd="0" destOrd="0" parTransId="{540CC198-7CCA-4EFA-BC29-DEE52E8D9C14}" sibTransId="{C6FD47AD-5CD1-49F4-BFC0-D714AFF73C5A}"/>
    <dgm:cxn modelId="{27512AE9-3D54-49AF-A1C6-C101321B3AFC}" srcId="{DDCA3547-A9A8-453D-A1C1-C803E439ED6C}" destId="{F4817181-913C-461C-AAF0-90D2CA4D4E74}" srcOrd="5" destOrd="0" parTransId="{66E1867C-C21C-46C7-B5B6-D325CBDDBDCD}" sibTransId="{CAB6E218-DE6A-44DD-9BC6-D8E9F289ED51}"/>
    <dgm:cxn modelId="{7D26BB6F-AC0D-4845-A6A7-76A5E354836D}" type="presParOf" srcId="{5FB5D51F-EA05-4119-9889-EEC9ED8F63EC}" destId="{23208EFF-FBC9-4553-8770-309FA1B27C8D}" srcOrd="0" destOrd="0" presId="urn:microsoft.com/office/officeart/2018/2/layout/IconVerticalSolidList"/>
    <dgm:cxn modelId="{F3C81A82-6FC6-4A9E-8F0F-A9A7FDBFBB28}" type="presParOf" srcId="{23208EFF-FBC9-4553-8770-309FA1B27C8D}" destId="{B7542A99-80EB-4C7C-8EE6-F60C75292D52}" srcOrd="0" destOrd="0" presId="urn:microsoft.com/office/officeart/2018/2/layout/IconVerticalSolidList"/>
    <dgm:cxn modelId="{CCA680DE-014A-4A45-BE45-7E9E5FF2AB07}" type="presParOf" srcId="{23208EFF-FBC9-4553-8770-309FA1B27C8D}" destId="{DCF70308-9E4D-4C59-B8B9-46A6BCAD4A30}" srcOrd="1" destOrd="0" presId="urn:microsoft.com/office/officeart/2018/2/layout/IconVerticalSolidList"/>
    <dgm:cxn modelId="{4C243806-B1CF-47F8-ACAA-9DAD8E673B7F}" type="presParOf" srcId="{23208EFF-FBC9-4553-8770-309FA1B27C8D}" destId="{C8373A24-F562-4C66-9A14-C98FFF8DBD24}" srcOrd="2" destOrd="0" presId="urn:microsoft.com/office/officeart/2018/2/layout/IconVerticalSolidList"/>
    <dgm:cxn modelId="{9EC48273-730F-455A-98F8-D335E838593B}" type="presParOf" srcId="{23208EFF-FBC9-4553-8770-309FA1B27C8D}" destId="{831F99E4-9747-4D1B-B7F6-BF304D794ED5}" srcOrd="3" destOrd="0" presId="urn:microsoft.com/office/officeart/2018/2/layout/IconVerticalSolidList"/>
    <dgm:cxn modelId="{75E7D959-5AF0-4922-9D98-B72E5D7FDF2A}" type="presParOf" srcId="{5FB5D51F-EA05-4119-9889-EEC9ED8F63EC}" destId="{189858C0-8A8D-4670-93BF-66214A6A9D44}" srcOrd="1" destOrd="0" presId="urn:microsoft.com/office/officeart/2018/2/layout/IconVerticalSolidList"/>
    <dgm:cxn modelId="{B2EB3399-271C-4ABB-883B-43FDF8C35DCA}" type="presParOf" srcId="{5FB5D51F-EA05-4119-9889-EEC9ED8F63EC}" destId="{E9F4EA74-3A21-4F97-9630-DCE787DF26F2}" srcOrd="2" destOrd="0" presId="urn:microsoft.com/office/officeart/2018/2/layout/IconVerticalSolidList"/>
    <dgm:cxn modelId="{11744BE1-55F6-461F-9030-DF443E3D1FAA}" type="presParOf" srcId="{E9F4EA74-3A21-4F97-9630-DCE787DF26F2}" destId="{9F9254DE-238F-45E1-B5BE-664C8378C278}" srcOrd="0" destOrd="0" presId="urn:microsoft.com/office/officeart/2018/2/layout/IconVerticalSolidList"/>
    <dgm:cxn modelId="{BAA5DA45-3CD8-4F9B-9440-075E3B281236}" type="presParOf" srcId="{E9F4EA74-3A21-4F97-9630-DCE787DF26F2}" destId="{36735A4F-D1A5-4C20-A7E5-8BA5500BE42A}" srcOrd="1" destOrd="0" presId="urn:microsoft.com/office/officeart/2018/2/layout/IconVerticalSolidList"/>
    <dgm:cxn modelId="{3D69FC24-E230-4E5D-A8A4-FB6A54B994DD}" type="presParOf" srcId="{E9F4EA74-3A21-4F97-9630-DCE787DF26F2}" destId="{65230B26-4CE6-4792-8D0A-7BECBF3F21FA}" srcOrd="2" destOrd="0" presId="urn:microsoft.com/office/officeart/2018/2/layout/IconVerticalSolidList"/>
    <dgm:cxn modelId="{E0632C47-477F-4658-AEE4-66138BC04900}" type="presParOf" srcId="{E9F4EA74-3A21-4F97-9630-DCE787DF26F2}" destId="{EC3B98AA-AE63-45CE-89EE-A67B43B37853}" srcOrd="3" destOrd="0" presId="urn:microsoft.com/office/officeart/2018/2/layout/IconVerticalSolidList"/>
    <dgm:cxn modelId="{3D883F16-8E99-42F5-8379-90DF3A1DD9FD}" type="presParOf" srcId="{5FB5D51F-EA05-4119-9889-EEC9ED8F63EC}" destId="{C3173222-7F90-437E-AC28-20AC4E930395}" srcOrd="3" destOrd="0" presId="urn:microsoft.com/office/officeart/2018/2/layout/IconVerticalSolidList"/>
    <dgm:cxn modelId="{F4D16F26-9EF8-4257-BB23-F83DB524CCE9}" type="presParOf" srcId="{5FB5D51F-EA05-4119-9889-EEC9ED8F63EC}" destId="{35D0FBBD-7E3C-4638-8F40-94F1E112290E}" srcOrd="4" destOrd="0" presId="urn:microsoft.com/office/officeart/2018/2/layout/IconVerticalSolidList"/>
    <dgm:cxn modelId="{7D049D6C-3D78-47E2-A59E-1D8B1400E717}" type="presParOf" srcId="{35D0FBBD-7E3C-4638-8F40-94F1E112290E}" destId="{36604270-15A0-443E-A255-1BEAD41620CF}" srcOrd="0" destOrd="0" presId="urn:microsoft.com/office/officeart/2018/2/layout/IconVerticalSolidList"/>
    <dgm:cxn modelId="{168564C5-4BFC-4B6C-8FF6-5569C82B3BF1}" type="presParOf" srcId="{35D0FBBD-7E3C-4638-8F40-94F1E112290E}" destId="{458CAC10-E61B-48FD-B2AE-46F6F966241F}" srcOrd="1" destOrd="0" presId="urn:microsoft.com/office/officeart/2018/2/layout/IconVerticalSolidList"/>
    <dgm:cxn modelId="{16B60166-E479-4B22-B846-FE51387F5EA6}" type="presParOf" srcId="{35D0FBBD-7E3C-4638-8F40-94F1E112290E}" destId="{CDABE7BB-6B58-4F5C-933E-FDA9371CAF37}" srcOrd="2" destOrd="0" presId="urn:microsoft.com/office/officeart/2018/2/layout/IconVerticalSolidList"/>
    <dgm:cxn modelId="{367C6F3D-33A4-49CF-8AC9-227FCE2D534C}" type="presParOf" srcId="{35D0FBBD-7E3C-4638-8F40-94F1E112290E}" destId="{26F56E34-A274-4DA1-AD6B-228DCF910FF6}" srcOrd="3" destOrd="0" presId="urn:microsoft.com/office/officeart/2018/2/layout/IconVerticalSolidList"/>
    <dgm:cxn modelId="{1520F9CC-6784-4917-A566-985D3EEB0214}" type="presParOf" srcId="{5FB5D51F-EA05-4119-9889-EEC9ED8F63EC}" destId="{5C8F2AC6-3111-49A1-AAC7-083B26EC1858}" srcOrd="5" destOrd="0" presId="urn:microsoft.com/office/officeart/2018/2/layout/IconVerticalSolidList"/>
    <dgm:cxn modelId="{F4BCEE69-75D0-49A1-B3F1-B32A095746C8}" type="presParOf" srcId="{5FB5D51F-EA05-4119-9889-EEC9ED8F63EC}" destId="{66130029-54E4-4BB3-B4F4-0AD29D4C4FE7}" srcOrd="6" destOrd="0" presId="urn:microsoft.com/office/officeart/2018/2/layout/IconVerticalSolidList"/>
    <dgm:cxn modelId="{9FB27FC3-13B0-4B10-8329-747BBE36F3CA}" type="presParOf" srcId="{66130029-54E4-4BB3-B4F4-0AD29D4C4FE7}" destId="{DD117A1D-4A5E-43F4-BE52-ACB858C41CBA}" srcOrd="0" destOrd="0" presId="urn:microsoft.com/office/officeart/2018/2/layout/IconVerticalSolidList"/>
    <dgm:cxn modelId="{D1A4D1AE-7E52-460F-9148-8626B378F45C}" type="presParOf" srcId="{66130029-54E4-4BB3-B4F4-0AD29D4C4FE7}" destId="{C84AF75E-EEFF-473E-84D1-138CA3D5F2C9}" srcOrd="1" destOrd="0" presId="urn:microsoft.com/office/officeart/2018/2/layout/IconVerticalSolidList"/>
    <dgm:cxn modelId="{6820B9FB-EBBE-4B44-9E01-7F111591F6DD}" type="presParOf" srcId="{66130029-54E4-4BB3-B4F4-0AD29D4C4FE7}" destId="{47FE2272-4353-4746-A691-581E20B656CA}" srcOrd="2" destOrd="0" presId="urn:microsoft.com/office/officeart/2018/2/layout/IconVerticalSolidList"/>
    <dgm:cxn modelId="{0EBD4603-BA2C-457A-9359-B0BBA4907247}" type="presParOf" srcId="{66130029-54E4-4BB3-B4F4-0AD29D4C4FE7}" destId="{FB48C96B-85F1-458F-B7DD-FADAAABCDFD3}" srcOrd="3" destOrd="0" presId="urn:microsoft.com/office/officeart/2018/2/layout/IconVerticalSolidList"/>
    <dgm:cxn modelId="{2D06F014-1251-4974-8110-8CD2E03189E1}" type="presParOf" srcId="{5FB5D51F-EA05-4119-9889-EEC9ED8F63EC}" destId="{B4448ADD-5A90-44C5-BB0C-B82C08DFF27D}" srcOrd="7" destOrd="0" presId="urn:microsoft.com/office/officeart/2018/2/layout/IconVerticalSolidList"/>
    <dgm:cxn modelId="{AEDC9668-4E58-46D7-9B53-45B867FE9075}" type="presParOf" srcId="{5FB5D51F-EA05-4119-9889-EEC9ED8F63EC}" destId="{5E273ABC-B289-4644-8FE5-114CFF727D67}" srcOrd="8" destOrd="0" presId="urn:microsoft.com/office/officeart/2018/2/layout/IconVerticalSolidList"/>
    <dgm:cxn modelId="{13B2CC5E-6D1D-4715-AF1D-041E8B21E02C}" type="presParOf" srcId="{5E273ABC-B289-4644-8FE5-114CFF727D67}" destId="{8B602F86-B6FC-423B-A677-30892917BD1A}" srcOrd="0" destOrd="0" presId="urn:microsoft.com/office/officeart/2018/2/layout/IconVerticalSolidList"/>
    <dgm:cxn modelId="{1F081985-623F-4FF8-BEF0-5581A38E1378}" type="presParOf" srcId="{5E273ABC-B289-4644-8FE5-114CFF727D67}" destId="{00059F7A-DF35-4562-AB31-9AA64F6598EA}" srcOrd="1" destOrd="0" presId="urn:microsoft.com/office/officeart/2018/2/layout/IconVerticalSolidList"/>
    <dgm:cxn modelId="{73A2B17A-E918-4F5A-837C-E5F290DEE0FA}" type="presParOf" srcId="{5E273ABC-B289-4644-8FE5-114CFF727D67}" destId="{CD3785A8-7412-49F1-989A-3AE96B80A8F6}" srcOrd="2" destOrd="0" presId="urn:microsoft.com/office/officeart/2018/2/layout/IconVerticalSolidList"/>
    <dgm:cxn modelId="{CDB59953-11F3-4478-9FC3-809EA5FC1F84}" type="presParOf" srcId="{5E273ABC-B289-4644-8FE5-114CFF727D67}" destId="{FC622EE2-7733-41C8-A78E-A825501FD0E3}" srcOrd="3" destOrd="0" presId="urn:microsoft.com/office/officeart/2018/2/layout/IconVerticalSolidList"/>
    <dgm:cxn modelId="{8B9F7C7B-EFE3-46FD-AEAB-29C3DE42DCC8}" type="presParOf" srcId="{5FB5D51F-EA05-4119-9889-EEC9ED8F63EC}" destId="{CF8E58B5-8B8B-4469-9EF0-6C9A82F5C54B}" srcOrd="9" destOrd="0" presId="urn:microsoft.com/office/officeart/2018/2/layout/IconVerticalSolidList"/>
    <dgm:cxn modelId="{C4DFEC9D-12AF-4F9C-98EB-9E48D2211BE5}" type="presParOf" srcId="{5FB5D51F-EA05-4119-9889-EEC9ED8F63EC}" destId="{E4C90713-5D60-4051-8653-F1A0B5DB34A6}" srcOrd="10" destOrd="0" presId="urn:microsoft.com/office/officeart/2018/2/layout/IconVerticalSolidList"/>
    <dgm:cxn modelId="{2A95628F-F1D8-4915-BEAE-2EAC75870AA5}" type="presParOf" srcId="{E4C90713-5D60-4051-8653-F1A0B5DB34A6}" destId="{FE8DA0D6-2CBD-4D9F-B5BF-A66574D3AF5E}" srcOrd="0" destOrd="0" presId="urn:microsoft.com/office/officeart/2018/2/layout/IconVerticalSolidList"/>
    <dgm:cxn modelId="{EC5E8BEB-AA06-4883-BA31-178BAA741721}" type="presParOf" srcId="{E4C90713-5D60-4051-8653-F1A0B5DB34A6}" destId="{A4A554E7-A160-4B52-A83D-A01C57F33D70}" srcOrd="1" destOrd="0" presId="urn:microsoft.com/office/officeart/2018/2/layout/IconVerticalSolidList"/>
    <dgm:cxn modelId="{40E33282-75A8-4A69-877C-C1A5C4B18519}" type="presParOf" srcId="{E4C90713-5D60-4051-8653-F1A0B5DB34A6}" destId="{2D046BB9-3D7D-4ED3-9A3A-0626966FBBE0}" srcOrd="2" destOrd="0" presId="urn:microsoft.com/office/officeart/2018/2/layout/IconVerticalSolidList"/>
    <dgm:cxn modelId="{538EE56D-2857-462D-87AC-4563B701B080}" type="presParOf" srcId="{E4C90713-5D60-4051-8653-F1A0B5DB34A6}" destId="{CBCFC512-BCDD-4888-BE32-7C8F9240FC5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C70A62-A639-4449-88F8-1DE277F638F7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7DEC29-A832-4772-8090-3DDC21EDF617}">
      <dgm:prSet phldrT="[Text]" phldr="0"/>
      <dgm:spPr/>
      <dgm:t>
        <a:bodyPr/>
        <a:lstStyle/>
        <a:p>
          <a:pPr>
            <a:defRPr b="1"/>
          </a:pPr>
          <a:r>
            <a:rPr lang="en-US" err="1">
              <a:latin typeface="Aptos Display" panose="020F0302020204030204"/>
            </a:rPr>
            <a:t>TeamA</a:t>
          </a:r>
          <a:endParaRPr lang="en-US"/>
        </a:p>
      </dgm:t>
    </dgm:pt>
    <dgm:pt modelId="{AAC8C69D-FDCE-4DD1-B9C7-CCD66758CBB1}" type="parTrans" cxnId="{8FAACD74-3258-44FD-AAE1-FDD3A53F71BC}">
      <dgm:prSet/>
      <dgm:spPr/>
      <dgm:t>
        <a:bodyPr/>
        <a:lstStyle/>
        <a:p>
          <a:endParaRPr lang="en-US"/>
        </a:p>
      </dgm:t>
    </dgm:pt>
    <dgm:pt modelId="{AFF216EA-E371-4E12-9800-99EAB1DFB948}" type="sibTrans" cxnId="{8FAACD74-3258-44FD-AAE1-FDD3A53F71BC}">
      <dgm:prSet/>
      <dgm:spPr/>
      <dgm:t>
        <a:bodyPr/>
        <a:lstStyle/>
        <a:p>
          <a:endParaRPr lang="en-US"/>
        </a:p>
      </dgm:t>
    </dgm:pt>
    <dgm:pt modelId="{B891E61E-CFA9-416E-8829-DAC033F1EF11}">
      <dgm:prSet phldrT="[Text]" phldr="0"/>
      <dgm:spPr/>
      <dgm:t>
        <a:bodyPr/>
        <a:lstStyle/>
        <a:p>
          <a:pPr>
            <a:defRPr b="1"/>
          </a:pPr>
          <a:r>
            <a:rPr lang="en-US" err="1">
              <a:latin typeface="Aptos Display" panose="020F0302020204030204"/>
            </a:rPr>
            <a:t>TeamB</a:t>
          </a:r>
          <a:endParaRPr lang="en-US" err="1"/>
        </a:p>
      </dgm:t>
    </dgm:pt>
    <dgm:pt modelId="{5A5610C0-E157-4653-9AE8-AF42B41681EE}" type="parTrans" cxnId="{A8B094C0-6B36-4E15-989D-4A8618465C87}">
      <dgm:prSet/>
      <dgm:spPr/>
      <dgm:t>
        <a:bodyPr/>
        <a:lstStyle/>
        <a:p>
          <a:endParaRPr lang="en-US"/>
        </a:p>
      </dgm:t>
    </dgm:pt>
    <dgm:pt modelId="{82A31660-9EF3-4D8A-8A0E-1825F5FBBDF4}" type="sibTrans" cxnId="{A8B094C0-6B36-4E15-989D-4A8618465C87}">
      <dgm:prSet/>
      <dgm:spPr/>
      <dgm:t>
        <a:bodyPr/>
        <a:lstStyle/>
        <a:p>
          <a:endParaRPr lang="en-US"/>
        </a:p>
      </dgm:t>
    </dgm:pt>
    <dgm:pt modelId="{A4B8D203-5AAA-462C-9B30-21A74F448E9F}">
      <dgm:prSet phldrT="[Text]" phldr="0"/>
      <dgm:spPr/>
      <dgm:t>
        <a:bodyPr/>
        <a:lstStyle/>
        <a:p>
          <a:pPr>
            <a:defRPr b="1"/>
          </a:pPr>
          <a:r>
            <a:rPr lang="en-US" err="1">
              <a:latin typeface="Aptos Display" panose="02110004020202020204"/>
            </a:rPr>
            <a:t>TeamC</a:t>
          </a:r>
          <a:endParaRPr lang="en-US">
            <a:latin typeface="Aptos Display" panose="02110004020202020204"/>
          </a:endParaRPr>
        </a:p>
      </dgm:t>
    </dgm:pt>
    <dgm:pt modelId="{C67AF0F9-6449-4EFD-B48B-44277D8284FA}" type="parTrans" cxnId="{6FA7EF8D-9C29-40B1-9097-D559ACEDFE49}">
      <dgm:prSet/>
      <dgm:spPr/>
      <dgm:t>
        <a:bodyPr/>
        <a:lstStyle/>
        <a:p>
          <a:endParaRPr lang="en-US"/>
        </a:p>
      </dgm:t>
    </dgm:pt>
    <dgm:pt modelId="{F8D6F65D-2B0D-41AC-8A5E-2F378BB86366}" type="sibTrans" cxnId="{6FA7EF8D-9C29-40B1-9097-D559ACEDFE49}">
      <dgm:prSet/>
      <dgm:spPr/>
      <dgm:t>
        <a:bodyPr/>
        <a:lstStyle/>
        <a:p>
          <a:endParaRPr lang="en-US"/>
        </a:p>
      </dgm:t>
    </dgm:pt>
    <dgm:pt modelId="{14E02067-4BCE-4D5A-8ACE-0852C30DDFB8}">
      <dgm:prSet phldrT="[Text]" phldr="0"/>
      <dgm:spPr/>
      <dgm:t>
        <a:bodyPr/>
        <a:lstStyle/>
        <a:p>
          <a:pPr>
            <a:defRPr b="1"/>
          </a:pPr>
          <a:r>
            <a:rPr lang="en-US" err="1">
              <a:latin typeface="Aptos Display" panose="020F0302020204030204"/>
            </a:rPr>
            <a:t>TeamD</a:t>
          </a:r>
          <a:endParaRPr lang="en-US"/>
        </a:p>
      </dgm:t>
    </dgm:pt>
    <dgm:pt modelId="{2CAB2452-15A5-41E7-BDB1-58C69B1DC1BC}" type="parTrans" cxnId="{EA0E1B20-908D-43CB-BCC3-579474CA7882}">
      <dgm:prSet/>
      <dgm:spPr/>
      <dgm:t>
        <a:bodyPr/>
        <a:lstStyle/>
        <a:p>
          <a:endParaRPr lang="en-US"/>
        </a:p>
      </dgm:t>
    </dgm:pt>
    <dgm:pt modelId="{9E25E0D9-9D68-4384-BDD6-690F9F938FAA}" type="sibTrans" cxnId="{EA0E1B20-908D-43CB-BCC3-579474CA7882}">
      <dgm:prSet/>
      <dgm:spPr/>
      <dgm:t>
        <a:bodyPr/>
        <a:lstStyle/>
        <a:p>
          <a:endParaRPr lang="en-US"/>
        </a:p>
      </dgm:t>
    </dgm:pt>
    <dgm:pt modelId="{639EB342-83F0-4117-B9D9-A213644DF72D}" type="pres">
      <dgm:prSet presAssocID="{5DC70A62-A639-4449-88F8-1DE277F638F7}" presName="root" presStyleCnt="0">
        <dgm:presLayoutVars>
          <dgm:chMax/>
          <dgm:chPref/>
          <dgm:animLvl val="lvl"/>
        </dgm:presLayoutVars>
      </dgm:prSet>
      <dgm:spPr/>
    </dgm:pt>
    <dgm:pt modelId="{80263E8B-916F-4D5B-9BD2-B0F5F7C65B6B}" type="pres">
      <dgm:prSet presAssocID="{5DC70A62-A639-4449-88F8-1DE277F638F7}" presName="divider" presStyleLbl="fgAcc1" presStyleIdx="0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5CA5D2B6-EF2D-4AAF-9B3E-30042A984E61}" type="pres">
      <dgm:prSet presAssocID="{5DC70A62-A639-4449-88F8-1DE277F638F7}" presName="nodes" presStyleCnt="0">
        <dgm:presLayoutVars>
          <dgm:chMax/>
          <dgm:chPref/>
          <dgm:animLvl val="lvl"/>
        </dgm:presLayoutVars>
      </dgm:prSet>
      <dgm:spPr/>
    </dgm:pt>
    <dgm:pt modelId="{FFDCE703-ACDF-4BA1-BBA1-A38F91DD56B2}" type="pres">
      <dgm:prSet presAssocID="{A57DEC29-A832-4772-8090-3DDC21EDF617}" presName="composite" presStyleCnt="0"/>
      <dgm:spPr/>
    </dgm:pt>
    <dgm:pt modelId="{76BF331B-11D2-49D0-A9FE-0C33AF3C8415}" type="pres">
      <dgm:prSet presAssocID="{A57DEC29-A832-4772-8090-3DDC21EDF617}" presName="ConnectorPoint" presStyleLbl="lnNode1" presStyleIdx="0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275027A6-5923-4630-93FC-640F12FB735F}" type="pres">
      <dgm:prSet presAssocID="{A57DEC29-A832-4772-8090-3DDC21EDF617}" presName="DropPinPlaceHolder" presStyleCnt="0"/>
      <dgm:spPr/>
    </dgm:pt>
    <dgm:pt modelId="{8A740D30-44F5-41D3-A566-ED04F08DD4FD}" type="pres">
      <dgm:prSet presAssocID="{A57DEC29-A832-4772-8090-3DDC21EDF617}" presName="DropPin" presStyleLbl="alignNode1" presStyleIdx="0" presStyleCnt="4"/>
      <dgm:spPr/>
    </dgm:pt>
    <dgm:pt modelId="{4FC1B1F6-2DF7-4B7E-A0E6-BCE5D6BC7016}" type="pres">
      <dgm:prSet presAssocID="{A57DEC29-A832-4772-8090-3DDC21EDF617}" presName="Ellipse" presStyleLbl="fgAcc1" presStyleIdx="1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FB6EFF87-F1E0-47B9-94F9-057503AEAA93}" type="pres">
      <dgm:prSet presAssocID="{A57DEC29-A832-4772-8090-3DDC21EDF617}" presName="L2TextContainer" presStyleLbl="revTx" presStyleIdx="0" presStyleCnt="8">
        <dgm:presLayoutVars>
          <dgm:bulletEnabled val="1"/>
        </dgm:presLayoutVars>
      </dgm:prSet>
      <dgm:spPr/>
    </dgm:pt>
    <dgm:pt modelId="{3E369B7F-8857-446B-B22A-62127E44A332}" type="pres">
      <dgm:prSet presAssocID="{A57DEC29-A832-4772-8090-3DDC21EDF617}" presName="L1TextContainer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B8EC24ED-5BC6-4167-B9BD-172B2AE27D6E}" type="pres">
      <dgm:prSet presAssocID="{A57DEC29-A832-4772-8090-3DDC21EDF617}" presName="ConnectLine" presStyleLbl="sibTrans1D1" presStyleIdx="0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31B7C849-9898-4343-AAF6-D60AC82D1AA9}" type="pres">
      <dgm:prSet presAssocID="{A57DEC29-A832-4772-8090-3DDC21EDF617}" presName="EmptyPlaceHolder" presStyleCnt="0"/>
      <dgm:spPr/>
    </dgm:pt>
    <dgm:pt modelId="{E1784D18-7860-4FA7-8F6D-290D806F604E}" type="pres">
      <dgm:prSet presAssocID="{AFF216EA-E371-4E12-9800-99EAB1DFB948}" presName="spaceBetweenRectangles" presStyleCnt="0"/>
      <dgm:spPr/>
    </dgm:pt>
    <dgm:pt modelId="{7769A9F1-E699-4A73-8399-A04E65D23BCB}" type="pres">
      <dgm:prSet presAssocID="{B891E61E-CFA9-416E-8829-DAC033F1EF11}" presName="composite" presStyleCnt="0"/>
      <dgm:spPr/>
    </dgm:pt>
    <dgm:pt modelId="{7833381B-B6AA-49FB-A1A3-FED87C1CECB3}" type="pres">
      <dgm:prSet presAssocID="{B891E61E-CFA9-416E-8829-DAC033F1EF11}" presName="ConnectorPoint" presStyleLbl="lnNode1" presStyleIdx="1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9FCED5A-6819-4F5B-9FEA-047178BE1130}" type="pres">
      <dgm:prSet presAssocID="{B891E61E-CFA9-416E-8829-DAC033F1EF11}" presName="DropPinPlaceHolder" presStyleCnt="0"/>
      <dgm:spPr/>
    </dgm:pt>
    <dgm:pt modelId="{6B769FC5-8547-4D7B-870F-4E240BD8690D}" type="pres">
      <dgm:prSet presAssocID="{B891E61E-CFA9-416E-8829-DAC033F1EF11}" presName="DropPin" presStyleLbl="alignNode1" presStyleIdx="1" presStyleCnt="4"/>
      <dgm:spPr/>
    </dgm:pt>
    <dgm:pt modelId="{754416CC-962F-499C-ADCD-E10AF19E700F}" type="pres">
      <dgm:prSet presAssocID="{B891E61E-CFA9-416E-8829-DAC033F1EF11}" presName="Ellipse" presStyleLbl="fgAcc1" presStyleIdx="2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CAFEB66A-6DEA-4B3A-B5BB-7BC309A21C41}" type="pres">
      <dgm:prSet presAssocID="{B891E61E-CFA9-416E-8829-DAC033F1EF11}" presName="L2TextContainer" presStyleLbl="revTx" presStyleIdx="2" presStyleCnt="8">
        <dgm:presLayoutVars>
          <dgm:bulletEnabled val="1"/>
        </dgm:presLayoutVars>
      </dgm:prSet>
      <dgm:spPr/>
    </dgm:pt>
    <dgm:pt modelId="{890B772F-D975-4661-B40C-0B9DE44B625D}" type="pres">
      <dgm:prSet presAssocID="{B891E61E-CFA9-416E-8829-DAC033F1EF11}" presName="L1TextContainer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E8799D51-B95E-44AE-8DC0-09F56FD65EC2}" type="pres">
      <dgm:prSet presAssocID="{B891E61E-CFA9-416E-8829-DAC033F1EF11}" presName="ConnectLine" presStyleLbl="sibTrans1D1" presStyleIdx="1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5B3613C8-E697-4179-BB9C-229846713775}" type="pres">
      <dgm:prSet presAssocID="{B891E61E-CFA9-416E-8829-DAC033F1EF11}" presName="EmptyPlaceHolder" presStyleCnt="0"/>
      <dgm:spPr/>
    </dgm:pt>
    <dgm:pt modelId="{55CED86D-E90C-4828-A335-BA8C46088776}" type="pres">
      <dgm:prSet presAssocID="{82A31660-9EF3-4D8A-8A0E-1825F5FBBDF4}" presName="spaceBetweenRectangles" presStyleCnt="0"/>
      <dgm:spPr/>
    </dgm:pt>
    <dgm:pt modelId="{63E10BAE-6643-4EE3-BAAB-467FE049DCB6}" type="pres">
      <dgm:prSet presAssocID="{A4B8D203-5AAA-462C-9B30-21A74F448E9F}" presName="composite" presStyleCnt="0"/>
      <dgm:spPr/>
    </dgm:pt>
    <dgm:pt modelId="{A91F2776-3804-4F2C-88AE-5987161FFC41}" type="pres">
      <dgm:prSet presAssocID="{A4B8D203-5AAA-462C-9B30-21A74F448E9F}" presName="ConnectorPoint" presStyleLbl="lnNode1" presStyleIdx="2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F9C55719-3D73-410E-899F-BB9FF41EE59D}" type="pres">
      <dgm:prSet presAssocID="{A4B8D203-5AAA-462C-9B30-21A74F448E9F}" presName="DropPinPlaceHolder" presStyleCnt="0"/>
      <dgm:spPr/>
    </dgm:pt>
    <dgm:pt modelId="{4DBA1E55-FEBE-4C4E-8FCC-4AA6106810E1}" type="pres">
      <dgm:prSet presAssocID="{A4B8D203-5AAA-462C-9B30-21A74F448E9F}" presName="DropPin" presStyleLbl="alignNode1" presStyleIdx="2" presStyleCnt="4"/>
      <dgm:spPr/>
    </dgm:pt>
    <dgm:pt modelId="{E63CC2EE-0FD7-463E-A619-E59F72BDF02A}" type="pres">
      <dgm:prSet presAssocID="{A4B8D203-5AAA-462C-9B30-21A74F448E9F}" presName="Ellipse" presStyleLbl="fgAcc1" presStyleIdx="3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2B2F4E4D-5DA7-4258-AF20-9D56D3C11648}" type="pres">
      <dgm:prSet presAssocID="{A4B8D203-5AAA-462C-9B30-21A74F448E9F}" presName="L2TextContainer" presStyleLbl="revTx" presStyleIdx="4" presStyleCnt="8">
        <dgm:presLayoutVars>
          <dgm:bulletEnabled val="1"/>
        </dgm:presLayoutVars>
      </dgm:prSet>
      <dgm:spPr/>
    </dgm:pt>
    <dgm:pt modelId="{5CB0F402-446D-41DD-92E6-13610F139B9C}" type="pres">
      <dgm:prSet presAssocID="{A4B8D203-5AAA-462C-9B30-21A74F448E9F}" presName="L1TextContainer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20384D41-E754-4F44-AF61-68BB89952F92}" type="pres">
      <dgm:prSet presAssocID="{A4B8D203-5AAA-462C-9B30-21A74F448E9F}" presName="ConnectLine" presStyleLbl="sibTrans1D1" presStyleIdx="2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54A0FDC-6299-4847-8E52-658BD65B3865}" type="pres">
      <dgm:prSet presAssocID="{A4B8D203-5AAA-462C-9B30-21A74F448E9F}" presName="EmptyPlaceHolder" presStyleCnt="0"/>
      <dgm:spPr/>
    </dgm:pt>
    <dgm:pt modelId="{0ADD7DC4-C2E3-47DB-99C4-E9F788CBE585}" type="pres">
      <dgm:prSet presAssocID="{F8D6F65D-2B0D-41AC-8A5E-2F378BB86366}" presName="spaceBetweenRectangles" presStyleCnt="0"/>
      <dgm:spPr/>
    </dgm:pt>
    <dgm:pt modelId="{E89CBA0B-5259-48A7-B33C-DF2AE243FAC7}" type="pres">
      <dgm:prSet presAssocID="{14E02067-4BCE-4D5A-8ACE-0852C30DDFB8}" presName="composite" presStyleCnt="0"/>
      <dgm:spPr/>
    </dgm:pt>
    <dgm:pt modelId="{46834F37-E810-4B5B-B84A-FAF2EDAB8187}" type="pres">
      <dgm:prSet presAssocID="{14E02067-4BCE-4D5A-8ACE-0852C30DDFB8}" presName="ConnectorPoint" presStyleLbl="lnNode1" presStyleIdx="3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161AFD34-B39B-4654-A170-A77888582C93}" type="pres">
      <dgm:prSet presAssocID="{14E02067-4BCE-4D5A-8ACE-0852C30DDFB8}" presName="DropPinPlaceHolder" presStyleCnt="0"/>
      <dgm:spPr/>
    </dgm:pt>
    <dgm:pt modelId="{7F8D1A8D-2DA5-4635-B87A-FA6C836FD1FC}" type="pres">
      <dgm:prSet presAssocID="{14E02067-4BCE-4D5A-8ACE-0852C30DDFB8}" presName="DropPin" presStyleLbl="alignNode1" presStyleIdx="3" presStyleCnt="4"/>
      <dgm:spPr/>
    </dgm:pt>
    <dgm:pt modelId="{54265A5F-CC50-4710-90A2-FDB90137FC64}" type="pres">
      <dgm:prSet presAssocID="{14E02067-4BCE-4D5A-8ACE-0852C30DDFB8}" presName="Ellipse" presStyleLbl="fgAcc1" presStyleIdx="4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C3FD70BE-0CD6-4413-AC29-76197A053364}" type="pres">
      <dgm:prSet presAssocID="{14E02067-4BCE-4D5A-8ACE-0852C30DDFB8}" presName="L2TextContainer" presStyleLbl="revTx" presStyleIdx="6" presStyleCnt="8">
        <dgm:presLayoutVars>
          <dgm:bulletEnabled val="1"/>
        </dgm:presLayoutVars>
      </dgm:prSet>
      <dgm:spPr/>
    </dgm:pt>
    <dgm:pt modelId="{C8701608-5DEB-4E50-80C4-8CBF2174D5F4}" type="pres">
      <dgm:prSet presAssocID="{14E02067-4BCE-4D5A-8ACE-0852C30DDFB8}" presName="L1TextContainer" presStyleLbl="revTx" presStyleIdx="7" presStyleCnt="8">
        <dgm:presLayoutVars>
          <dgm:chMax val="1"/>
          <dgm:chPref val="1"/>
          <dgm:bulletEnabled val="1"/>
        </dgm:presLayoutVars>
      </dgm:prSet>
      <dgm:spPr/>
    </dgm:pt>
    <dgm:pt modelId="{FA286A71-4184-4ADE-A8EB-8A7BB133C4CB}" type="pres">
      <dgm:prSet presAssocID="{14E02067-4BCE-4D5A-8ACE-0852C30DDFB8}" presName="ConnectLine" presStyleLbl="sibTrans1D1" presStyleIdx="3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CC1C7EB5-048A-4FDC-9A49-C854228E2827}" type="pres">
      <dgm:prSet presAssocID="{14E02067-4BCE-4D5A-8ACE-0852C30DDFB8}" presName="EmptyPlaceHolder" presStyleCnt="0"/>
      <dgm:spPr/>
    </dgm:pt>
  </dgm:ptLst>
  <dgm:cxnLst>
    <dgm:cxn modelId="{D12B1616-6D68-41F5-A3D2-32B643E8EDF7}" type="presOf" srcId="{14E02067-4BCE-4D5A-8ACE-0852C30DDFB8}" destId="{C8701608-5DEB-4E50-80C4-8CBF2174D5F4}" srcOrd="0" destOrd="0" presId="urn:microsoft.com/office/officeart/2017/3/layout/DropPinTimeline"/>
    <dgm:cxn modelId="{EA0E1B20-908D-43CB-BCC3-579474CA7882}" srcId="{5DC70A62-A639-4449-88F8-1DE277F638F7}" destId="{14E02067-4BCE-4D5A-8ACE-0852C30DDFB8}" srcOrd="3" destOrd="0" parTransId="{2CAB2452-15A5-41E7-BDB1-58C69B1DC1BC}" sibTransId="{9E25E0D9-9D68-4384-BDD6-690F9F938FAA}"/>
    <dgm:cxn modelId="{2C168822-948A-463B-AD6F-7442F8E5A232}" type="presOf" srcId="{A57DEC29-A832-4772-8090-3DDC21EDF617}" destId="{3E369B7F-8857-446B-B22A-62127E44A332}" srcOrd="0" destOrd="0" presId="urn:microsoft.com/office/officeart/2017/3/layout/DropPinTimeline"/>
    <dgm:cxn modelId="{4BD2AE32-9309-4303-B2F4-FD7FD4502D5C}" type="presOf" srcId="{A4B8D203-5AAA-462C-9B30-21A74F448E9F}" destId="{5CB0F402-446D-41DD-92E6-13610F139B9C}" srcOrd="0" destOrd="0" presId="urn:microsoft.com/office/officeart/2017/3/layout/DropPinTimeline"/>
    <dgm:cxn modelId="{A37E1261-6E24-4BF9-967F-96EA09A67D33}" type="presOf" srcId="{B891E61E-CFA9-416E-8829-DAC033F1EF11}" destId="{890B772F-D975-4661-B40C-0B9DE44B625D}" srcOrd="0" destOrd="0" presId="urn:microsoft.com/office/officeart/2017/3/layout/DropPinTimeline"/>
    <dgm:cxn modelId="{8FAACD74-3258-44FD-AAE1-FDD3A53F71BC}" srcId="{5DC70A62-A639-4449-88F8-1DE277F638F7}" destId="{A57DEC29-A832-4772-8090-3DDC21EDF617}" srcOrd="0" destOrd="0" parTransId="{AAC8C69D-FDCE-4DD1-B9C7-CCD66758CBB1}" sibTransId="{AFF216EA-E371-4E12-9800-99EAB1DFB948}"/>
    <dgm:cxn modelId="{6FA7EF8D-9C29-40B1-9097-D559ACEDFE49}" srcId="{5DC70A62-A639-4449-88F8-1DE277F638F7}" destId="{A4B8D203-5AAA-462C-9B30-21A74F448E9F}" srcOrd="2" destOrd="0" parTransId="{C67AF0F9-6449-4EFD-B48B-44277D8284FA}" sibTransId="{F8D6F65D-2B0D-41AC-8A5E-2F378BB86366}"/>
    <dgm:cxn modelId="{A8B094C0-6B36-4E15-989D-4A8618465C87}" srcId="{5DC70A62-A639-4449-88F8-1DE277F638F7}" destId="{B891E61E-CFA9-416E-8829-DAC033F1EF11}" srcOrd="1" destOrd="0" parTransId="{5A5610C0-E157-4653-9AE8-AF42B41681EE}" sibTransId="{82A31660-9EF3-4D8A-8A0E-1825F5FBBDF4}"/>
    <dgm:cxn modelId="{1A2E01FA-B8F4-4ED5-8543-DB480F62F18D}" type="presOf" srcId="{5DC70A62-A639-4449-88F8-1DE277F638F7}" destId="{639EB342-83F0-4117-B9D9-A213644DF72D}" srcOrd="0" destOrd="0" presId="urn:microsoft.com/office/officeart/2017/3/layout/DropPinTimeline"/>
    <dgm:cxn modelId="{60C64BCB-3297-4F43-98D0-5FC0DF90129F}" type="presParOf" srcId="{639EB342-83F0-4117-B9D9-A213644DF72D}" destId="{80263E8B-916F-4D5B-9BD2-B0F5F7C65B6B}" srcOrd="0" destOrd="0" presId="urn:microsoft.com/office/officeart/2017/3/layout/DropPinTimeline"/>
    <dgm:cxn modelId="{B7BD8F63-241F-45AE-925C-E08E9ADAFA3F}" type="presParOf" srcId="{639EB342-83F0-4117-B9D9-A213644DF72D}" destId="{5CA5D2B6-EF2D-4AAF-9B3E-30042A984E61}" srcOrd="1" destOrd="0" presId="urn:microsoft.com/office/officeart/2017/3/layout/DropPinTimeline"/>
    <dgm:cxn modelId="{808747A4-6420-43F4-A662-F3681CB97734}" type="presParOf" srcId="{5CA5D2B6-EF2D-4AAF-9B3E-30042A984E61}" destId="{FFDCE703-ACDF-4BA1-BBA1-A38F91DD56B2}" srcOrd="0" destOrd="0" presId="urn:microsoft.com/office/officeart/2017/3/layout/DropPinTimeline"/>
    <dgm:cxn modelId="{5E9CF824-41E3-435A-B001-1031FE6C9591}" type="presParOf" srcId="{FFDCE703-ACDF-4BA1-BBA1-A38F91DD56B2}" destId="{76BF331B-11D2-49D0-A9FE-0C33AF3C8415}" srcOrd="0" destOrd="0" presId="urn:microsoft.com/office/officeart/2017/3/layout/DropPinTimeline"/>
    <dgm:cxn modelId="{5652617B-06E4-4A4C-99C7-B002B1C77228}" type="presParOf" srcId="{FFDCE703-ACDF-4BA1-BBA1-A38F91DD56B2}" destId="{275027A6-5923-4630-93FC-640F12FB735F}" srcOrd="1" destOrd="0" presId="urn:microsoft.com/office/officeart/2017/3/layout/DropPinTimeline"/>
    <dgm:cxn modelId="{C1970630-C26D-4A31-8100-6A825FA6A8CA}" type="presParOf" srcId="{275027A6-5923-4630-93FC-640F12FB735F}" destId="{8A740D30-44F5-41D3-A566-ED04F08DD4FD}" srcOrd="0" destOrd="0" presId="urn:microsoft.com/office/officeart/2017/3/layout/DropPinTimeline"/>
    <dgm:cxn modelId="{AFCC57BE-C10B-4B11-AFF0-A929040C50BD}" type="presParOf" srcId="{275027A6-5923-4630-93FC-640F12FB735F}" destId="{4FC1B1F6-2DF7-4B7E-A0E6-BCE5D6BC7016}" srcOrd="1" destOrd="0" presId="urn:microsoft.com/office/officeart/2017/3/layout/DropPinTimeline"/>
    <dgm:cxn modelId="{150B7C8D-6575-4ED8-872D-5C7D5B3CA7A4}" type="presParOf" srcId="{FFDCE703-ACDF-4BA1-BBA1-A38F91DD56B2}" destId="{FB6EFF87-F1E0-47B9-94F9-057503AEAA93}" srcOrd="2" destOrd="0" presId="urn:microsoft.com/office/officeart/2017/3/layout/DropPinTimeline"/>
    <dgm:cxn modelId="{536BAC1D-9259-44F3-AD8D-F3C64CAE90C5}" type="presParOf" srcId="{FFDCE703-ACDF-4BA1-BBA1-A38F91DD56B2}" destId="{3E369B7F-8857-446B-B22A-62127E44A332}" srcOrd="3" destOrd="0" presId="urn:microsoft.com/office/officeart/2017/3/layout/DropPinTimeline"/>
    <dgm:cxn modelId="{D531F8CD-0525-41C4-B251-1AFEAB7F17A7}" type="presParOf" srcId="{FFDCE703-ACDF-4BA1-BBA1-A38F91DD56B2}" destId="{B8EC24ED-5BC6-4167-B9BD-172B2AE27D6E}" srcOrd="4" destOrd="0" presId="urn:microsoft.com/office/officeart/2017/3/layout/DropPinTimeline"/>
    <dgm:cxn modelId="{1EA0C813-2FDE-4B37-82C1-5EF9D5E39642}" type="presParOf" srcId="{FFDCE703-ACDF-4BA1-BBA1-A38F91DD56B2}" destId="{31B7C849-9898-4343-AAF6-D60AC82D1AA9}" srcOrd="5" destOrd="0" presId="urn:microsoft.com/office/officeart/2017/3/layout/DropPinTimeline"/>
    <dgm:cxn modelId="{5563EA9C-AAA9-42F9-8369-C37719F0379D}" type="presParOf" srcId="{5CA5D2B6-EF2D-4AAF-9B3E-30042A984E61}" destId="{E1784D18-7860-4FA7-8F6D-290D806F604E}" srcOrd="1" destOrd="0" presId="urn:microsoft.com/office/officeart/2017/3/layout/DropPinTimeline"/>
    <dgm:cxn modelId="{69211FCD-E1F5-463A-8531-EF7EA3546DBD}" type="presParOf" srcId="{5CA5D2B6-EF2D-4AAF-9B3E-30042A984E61}" destId="{7769A9F1-E699-4A73-8399-A04E65D23BCB}" srcOrd="2" destOrd="0" presId="urn:microsoft.com/office/officeart/2017/3/layout/DropPinTimeline"/>
    <dgm:cxn modelId="{993E9DFD-3B0F-4431-8321-4547E4346AE2}" type="presParOf" srcId="{7769A9F1-E699-4A73-8399-A04E65D23BCB}" destId="{7833381B-B6AA-49FB-A1A3-FED87C1CECB3}" srcOrd="0" destOrd="0" presId="urn:microsoft.com/office/officeart/2017/3/layout/DropPinTimeline"/>
    <dgm:cxn modelId="{14341368-E8CD-4B2C-B45B-B535D5427F48}" type="presParOf" srcId="{7769A9F1-E699-4A73-8399-A04E65D23BCB}" destId="{39FCED5A-6819-4F5B-9FEA-047178BE1130}" srcOrd="1" destOrd="0" presId="urn:microsoft.com/office/officeart/2017/3/layout/DropPinTimeline"/>
    <dgm:cxn modelId="{210C1AFE-26F4-43D2-B97F-C21137CB8FE8}" type="presParOf" srcId="{39FCED5A-6819-4F5B-9FEA-047178BE1130}" destId="{6B769FC5-8547-4D7B-870F-4E240BD8690D}" srcOrd="0" destOrd="0" presId="urn:microsoft.com/office/officeart/2017/3/layout/DropPinTimeline"/>
    <dgm:cxn modelId="{ECF00F11-6253-4E86-8047-1A574B5F053F}" type="presParOf" srcId="{39FCED5A-6819-4F5B-9FEA-047178BE1130}" destId="{754416CC-962F-499C-ADCD-E10AF19E700F}" srcOrd="1" destOrd="0" presId="urn:microsoft.com/office/officeart/2017/3/layout/DropPinTimeline"/>
    <dgm:cxn modelId="{FE083C7C-6C28-4B60-8A0B-1C026B02D498}" type="presParOf" srcId="{7769A9F1-E699-4A73-8399-A04E65D23BCB}" destId="{CAFEB66A-6DEA-4B3A-B5BB-7BC309A21C41}" srcOrd="2" destOrd="0" presId="urn:microsoft.com/office/officeart/2017/3/layout/DropPinTimeline"/>
    <dgm:cxn modelId="{869A7DD7-4422-4CC1-BF32-C342CAF4BA72}" type="presParOf" srcId="{7769A9F1-E699-4A73-8399-A04E65D23BCB}" destId="{890B772F-D975-4661-B40C-0B9DE44B625D}" srcOrd="3" destOrd="0" presId="urn:microsoft.com/office/officeart/2017/3/layout/DropPinTimeline"/>
    <dgm:cxn modelId="{6DCCA30D-61BA-46C9-88F2-48B25CCBA8C1}" type="presParOf" srcId="{7769A9F1-E699-4A73-8399-A04E65D23BCB}" destId="{E8799D51-B95E-44AE-8DC0-09F56FD65EC2}" srcOrd="4" destOrd="0" presId="urn:microsoft.com/office/officeart/2017/3/layout/DropPinTimeline"/>
    <dgm:cxn modelId="{58E2EECA-813A-4650-8FF1-7CDFEDD3F503}" type="presParOf" srcId="{7769A9F1-E699-4A73-8399-A04E65D23BCB}" destId="{5B3613C8-E697-4179-BB9C-229846713775}" srcOrd="5" destOrd="0" presId="urn:microsoft.com/office/officeart/2017/3/layout/DropPinTimeline"/>
    <dgm:cxn modelId="{7EFDEDF7-2134-404E-BF30-C0E46F44963D}" type="presParOf" srcId="{5CA5D2B6-EF2D-4AAF-9B3E-30042A984E61}" destId="{55CED86D-E90C-4828-A335-BA8C46088776}" srcOrd="3" destOrd="0" presId="urn:microsoft.com/office/officeart/2017/3/layout/DropPinTimeline"/>
    <dgm:cxn modelId="{F99F65C3-7016-47F9-B1E5-93D6CCB52D07}" type="presParOf" srcId="{5CA5D2B6-EF2D-4AAF-9B3E-30042A984E61}" destId="{63E10BAE-6643-4EE3-BAAB-467FE049DCB6}" srcOrd="4" destOrd="0" presId="urn:microsoft.com/office/officeart/2017/3/layout/DropPinTimeline"/>
    <dgm:cxn modelId="{4EF89DCD-7631-4E55-852F-8B1D6845030D}" type="presParOf" srcId="{63E10BAE-6643-4EE3-BAAB-467FE049DCB6}" destId="{A91F2776-3804-4F2C-88AE-5987161FFC41}" srcOrd="0" destOrd="0" presId="urn:microsoft.com/office/officeart/2017/3/layout/DropPinTimeline"/>
    <dgm:cxn modelId="{989D8415-605A-4D19-B2C4-309B26B823AA}" type="presParOf" srcId="{63E10BAE-6643-4EE3-BAAB-467FE049DCB6}" destId="{F9C55719-3D73-410E-899F-BB9FF41EE59D}" srcOrd="1" destOrd="0" presId="urn:microsoft.com/office/officeart/2017/3/layout/DropPinTimeline"/>
    <dgm:cxn modelId="{959A07ED-80D3-443D-9B87-B230BCC10F4C}" type="presParOf" srcId="{F9C55719-3D73-410E-899F-BB9FF41EE59D}" destId="{4DBA1E55-FEBE-4C4E-8FCC-4AA6106810E1}" srcOrd="0" destOrd="0" presId="urn:microsoft.com/office/officeart/2017/3/layout/DropPinTimeline"/>
    <dgm:cxn modelId="{0F462875-454F-4432-A6DF-36F46FEE76AA}" type="presParOf" srcId="{F9C55719-3D73-410E-899F-BB9FF41EE59D}" destId="{E63CC2EE-0FD7-463E-A619-E59F72BDF02A}" srcOrd="1" destOrd="0" presId="urn:microsoft.com/office/officeart/2017/3/layout/DropPinTimeline"/>
    <dgm:cxn modelId="{13360B11-01A6-476E-BF74-71662F57A997}" type="presParOf" srcId="{63E10BAE-6643-4EE3-BAAB-467FE049DCB6}" destId="{2B2F4E4D-5DA7-4258-AF20-9D56D3C11648}" srcOrd="2" destOrd="0" presId="urn:microsoft.com/office/officeart/2017/3/layout/DropPinTimeline"/>
    <dgm:cxn modelId="{0B058DED-73FD-44EB-A4B9-BBBC4786C883}" type="presParOf" srcId="{63E10BAE-6643-4EE3-BAAB-467FE049DCB6}" destId="{5CB0F402-446D-41DD-92E6-13610F139B9C}" srcOrd="3" destOrd="0" presId="urn:microsoft.com/office/officeart/2017/3/layout/DropPinTimeline"/>
    <dgm:cxn modelId="{9C4BAD83-E2E1-44E8-A9DF-F80F86DB2594}" type="presParOf" srcId="{63E10BAE-6643-4EE3-BAAB-467FE049DCB6}" destId="{20384D41-E754-4F44-AF61-68BB89952F92}" srcOrd="4" destOrd="0" presId="urn:microsoft.com/office/officeart/2017/3/layout/DropPinTimeline"/>
    <dgm:cxn modelId="{4DB80CAE-09FD-4370-BB0F-30D4FF77AA94}" type="presParOf" srcId="{63E10BAE-6643-4EE3-BAAB-467FE049DCB6}" destId="{954A0FDC-6299-4847-8E52-658BD65B3865}" srcOrd="5" destOrd="0" presId="urn:microsoft.com/office/officeart/2017/3/layout/DropPinTimeline"/>
    <dgm:cxn modelId="{9350ADDF-7490-415F-82C6-514BB7164518}" type="presParOf" srcId="{5CA5D2B6-EF2D-4AAF-9B3E-30042A984E61}" destId="{0ADD7DC4-C2E3-47DB-99C4-E9F788CBE585}" srcOrd="5" destOrd="0" presId="urn:microsoft.com/office/officeart/2017/3/layout/DropPinTimeline"/>
    <dgm:cxn modelId="{A1E5445C-3A64-44A3-9466-9098F6CC2DB3}" type="presParOf" srcId="{5CA5D2B6-EF2D-4AAF-9B3E-30042A984E61}" destId="{E89CBA0B-5259-48A7-B33C-DF2AE243FAC7}" srcOrd="6" destOrd="0" presId="urn:microsoft.com/office/officeart/2017/3/layout/DropPinTimeline"/>
    <dgm:cxn modelId="{B1E49806-54AD-4FA1-AA85-43F1B12BA48A}" type="presParOf" srcId="{E89CBA0B-5259-48A7-B33C-DF2AE243FAC7}" destId="{46834F37-E810-4B5B-B84A-FAF2EDAB8187}" srcOrd="0" destOrd="0" presId="urn:microsoft.com/office/officeart/2017/3/layout/DropPinTimeline"/>
    <dgm:cxn modelId="{191F46E7-7394-469A-AA1B-4768255FD1E4}" type="presParOf" srcId="{E89CBA0B-5259-48A7-B33C-DF2AE243FAC7}" destId="{161AFD34-B39B-4654-A170-A77888582C93}" srcOrd="1" destOrd="0" presId="urn:microsoft.com/office/officeart/2017/3/layout/DropPinTimeline"/>
    <dgm:cxn modelId="{766AECF9-22C0-48DE-BF1B-787BE9D40484}" type="presParOf" srcId="{161AFD34-B39B-4654-A170-A77888582C93}" destId="{7F8D1A8D-2DA5-4635-B87A-FA6C836FD1FC}" srcOrd="0" destOrd="0" presId="urn:microsoft.com/office/officeart/2017/3/layout/DropPinTimeline"/>
    <dgm:cxn modelId="{4B2FDAFA-1D17-42B5-89C1-0179BA2BE28F}" type="presParOf" srcId="{161AFD34-B39B-4654-A170-A77888582C93}" destId="{54265A5F-CC50-4710-90A2-FDB90137FC64}" srcOrd="1" destOrd="0" presId="urn:microsoft.com/office/officeart/2017/3/layout/DropPinTimeline"/>
    <dgm:cxn modelId="{847A2544-9C29-4148-AD04-ECD975EFDF82}" type="presParOf" srcId="{E89CBA0B-5259-48A7-B33C-DF2AE243FAC7}" destId="{C3FD70BE-0CD6-4413-AC29-76197A053364}" srcOrd="2" destOrd="0" presId="urn:microsoft.com/office/officeart/2017/3/layout/DropPinTimeline"/>
    <dgm:cxn modelId="{D5135C87-028F-4C83-9799-60DB54DDF34D}" type="presParOf" srcId="{E89CBA0B-5259-48A7-B33C-DF2AE243FAC7}" destId="{C8701608-5DEB-4E50-80C4-8CBF2174D5F4}" srcOrd="3" destOrd="0" presId="urn:microsoft.com/office/officeart/2017/3/layout/DropPinTimeline"/>
    <dgm:cxn modelId="{56A7F5C1-5B43-4960-8722-A7FD01DFA97A}" type="presParOf" srcId="{E89CBA0B-5259-48A7-B33C-DF2AE243FAC7}" destId="{FA286A71-4184-4ADE-A8EB-8A7BB133C4CB}" srcOrd="4" destOrd="0" presId="urn:microsoft.com/office/officeart/2017/3/layout/DropPinTimeline"/>
    <dgm:cxn modelId="{7BFAA997-C9F3-4D5C-8E98-86E7933F44DC}" type="presParOf" srcId="{E89CBA0B-5259-48A7-B33C-DF2AE243FAC7}" destId="{CC1C7EB5-048A-4FDC-9A49-C854228E2827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77F9A27-083F-4C9E-B01C-A0513CB097E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E511A44-5A04-4D05-96E4-1971D3B2F834}">
      <dgm:prSet/>
      <dgm:spPr/>
      <dgm:t>
        <a:bodyPr/>
        <a:lstStyle/>
        <a:p>
          <a:r>
            <a:rPr lang="en-US"/>
            <a:t>Once a Team is selected the timer will start counting time </a:t>
          </a:r>
        </a:p>
      </dgm:t>
    </dgm:pt>
    <dgm:pt modelId="{DB4816BF-41E1-4B29-8D7F-2FD6BFC91F2A}" type="parTrans" cxnId="{73BB4E89-3D97-44FF-A5D6-8CE409AAAC0B}">
      <dgm:prSet/>
      <dgm:spPr/>
      <dgm:t>
        <a:bodyPr/>
        <a:lstStyle/>
        <a:p>
          <a:endParaRPr lang="en-US"/>
        </a:p>
      </dgm:t>
    </dgm:pt>
    <dgm:pt modelId="{90FB6B12-CD2B-4E5E-816C-F0D4145A013B}" type="sibTrans" cxnId="{73BB4E89-3D97-44FF-A5D6-8CE409AAAC0B}">
      <dgm:prSet/>
      <dgm:spPr/>
      <dgm:t>
        <a:bodyPr/>
        <a:lstStyle/>
        <a:p>
          <a:endParaRPr lang="en-US"/>
        </a:p>
      </dgm:t>
    </dgm:pt>
    <dgm:pt modelId="{2E4F3476-2957-4334-9CBF-046E2F25F1C2}">
      <dgm:prSet/>
      <dgm:spPr/>
      <dgm:t>
        <a:bodyPr/>
        <a:lstStyle/>
        <a:p>
          <a:r>
            <a:rPr lang="en-US"/>
            <a:t>In our quizzing system we will give 10 sec to answer a question</a:t>
          </a:r>
        </a:p>
      </dgm:t>
    </dgm:pt>
    <dgm:pt modelId="{067616A0-F32C-43F7-A2FC-3627597607A8}" type="parTrans" cxnId="{06B0FEE0-4109-4A23-9247-7E90FEDC5B73}">
      <dgm:prSet/>
      <dgm:spPr/>
      <dgm:t>
        <a:bodyPr/>
        <a:lstStyle/>
        <a:p>
          <a:endParaRPr lang="en-US"/>
        </a:p>
      </dgm:t>
    </dgm:pt>
    <dgm:pt modelId="{BAC51899-C428-4734-8D5C-5B3362F49B8A}" type="sibTrans" cxnId="{06B0FEE0-4109-4A23-9247-7E90FEDC5B73}">
      <dgm:prSet/>
      <dgm:spPr/>
      <dgm:t>
        <a:bodyPr/>
        <a:lstStyle/>
        <a:p>
          <a:endParaRPr lang="en-US"/>
        </a:p>
      </dgm:t>
    </dgm:pt>
    <dgm:pt modelId="{C93BAAA6-C6D1-41F9-9AEC-2804B272938F}">
      <dgm:prSet/>
      <dgm:spPr/>
      <dgm:t>
        <a:bodyPr/>
        <a:lstStyle/>
        <a:p>
          <a:r>
            <a:rPr lang="en-US"/>
            <a:t>If the question is not answered within the time no points will be added</a:t>
          </a:r>
        </a:p>
      </dgm:t>
    </dgm:pt>
    <dgm:pt modelId="{33E0B947-898A-4B18-995C-40874C63B398}" type="parTrans" cxnId="{7A09B1DC-F8AA-439D-8DF2-C3C62572ADBD}">
      <dgm:prSet/>
      <dgm:spPr/>
      <dgm:t>
        <a:bodyPr/>
        <a:lstStyle/>
        <a:p>
          <a:endParaRPr lang="en-US"/>
        </a:p>
      </dgm:t>
    </dgm:pt>
    <dgm:pt modelId="{387AEFCA-E4B8-4624-9C98-D1BF1D0ED88E}" type="sibTrans" cxnId="{7A09B1DC-F8AA-439D-8DF2-C3C62572ADBD}">
      <dgm:prSet/>
      <dgm:spPr/>
      <dgm:t>
        <a:bodyPr/>
        <a:lstStyle/>
        <a:p>
          <a:endParaRPr lang="en-US"/>
        </a:p>
      </dgm:t>
    </dgm:pt>
    <dgm:pt modelId="{C18C0EDA-BC98-4340-9931-77E1E5FF2DB7}" type="pres">
      <dgm:prSet presAssocID="{377F9A27-083F-4C9E-B01C-A0513CB097ED}" presName="linear" presStyleCnt="0">
        <dgm:presLayoutVars>
          <dgm:animLvl val="lvl"/>
          <dgm:resizeHandles val="exact"/>
        </dgm:presLayoutVars>
      </dgm:prSet>
      <dgm:spPr/>
    </dgm:pt>
    <dgm:pt modelId="{95C2FF04-AA8B-49A5-A629-A304E0E00396}" type="pres">
      <dgm:prSet presAssocID="{1E511A44-5A04-4D05-96E4-1971D3B2F83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4BDFF40-40FA-46E2-A21D-05A23E7B57DC}" type="pres">
      <dgm:prSet presAssocID="{90FB6B12-CD2B-4E5E-816C-F0D4145A013B}" presName="spacer" presStyleCnt="0"/>
      <dgm:spPr/>
    </dgm:pt>
    <dgm:pt modelId="{21832D52-DE52-4A94-A122-0585D2484C37}" type="pres">
      <dgm:prSet presAssocID="{2E4F3476-2957-4334-9CBF-046E2F25F1C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D31AB24-DA37-4D76-8C30-D5EDCFE5868B}" type="pres">
      <dgm:prSet presAssocID="{BAC51899-C428-4734-8D5C-5B3362F49B8A}" presName="spacer" presStyleCnt="0"/>
      <dgm:spPr/>
    </dgm:pt>
    <dgm:pt modelId="{9D209A14-D990-48A6-AEA4-301F02A52F07}" type="pres">
      <dgm:prSet presAssocID="{C93BAAA6-C6D1-41F9-9AEC-2804B272938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D8DC776-B250-496D-87F6-A844AAEA90C0}" type="presOf" srcId="{2E4F3476-2957-4334-9CBF-046E2F25F1C2}" destId="{21832D52-DE52-4A94-A122-0585D2484C37}" srcOrd="0" destOrd="0" presId="urn:microsoft.com/office/officeart/2005/8/layout/vList2"/>
    <dgm:cxn modelId="{73BB4E89-3D97-44FF-A5D6-8CE409AAAC0B}" srcId="{377F9A27-083F-4C9E-B01C-A0513CB097ED}" destId="{1E511A44-5A04-4D05-96E4-1971D3B2F834}" srcOrd="0" destOrd="0" parTransId="{DB4816BF-41E1-4B29-8D7F-2FD6BFC91F2A}" sibTransId="{90FB6B12-CD2B-4E5E-816C-F0D4145A013B}"/>
    <dgm:cxn modelId="{E6D926CE-6602-411D-ABDA-C999B13742EA}" type="presOf" srcId="{1E511A44-5A04-4D05-96E4-1971D3B2F834}" destId="{95C2FF04-AA8B-49A5-A629-A304E0E00396}" srcOrd="0" destOrd="0" presId="urn:microsoft.com/office/officeart/2005/8/layout/vList2"/>
    <dgm:cxn modelId="{7A09B1DC-F8AA-439D-8DF2-C3C62572ADBD}" srcId="{377F9A27-083F-4C9E-B01C-A0513CB097ED}" destId="{C93BAAA6-C6D1-41F9-9AEC-2804B272938F}" srcOrd="2" destOrd="0" parTransId="{33E0B947-898A-4B18-995C-40874C63B398}" sibTransId="{387AEFCA-E4B8-4624-9C98-D1BF1D0ED88E}"/>
    <dgm:cxn modelId="{6CAAA4DD-C76D-4F6D-B89F-958926B74150}" type="presOf" srcId="{C93BAAA6-C6D1-41F9-9AEC-2804B272938F}" destId="{9D209A14-D990-48A6-AEA4-301F02A52F07}" srcOrd="0" destOrd="0" presId="urn:microsoft.com/office/officeart/2005/8/layout/vList2"/>
    <dgm:cxn modelId="{06B0FEE0-4109-4A23-9247-7E90FEDC5B73}" srcId="{377F9A27-083F-4C9E-B01C-A0513CB097ED}" destId="{2E4F3476-2957-4334-9CBF-046E2F25F1C2}" srcOrd="1" destOrd="0" parTransId="{067616A0-F32C-43F7-A2FC-3627597607A8}" sibTransId="{BAC51899-C428-4734-8D5C-5B3362F49B8A}"/>
    <dgm:cxn modelId="{2E3E75F7-221C-40D2-AAEB-91EB33A0BC13}" type="presOf" srcId="{377F9A27-083F-4C9E-B01C-A0513CB097ED}" destId="{C18C0EDA-BC98-4340-9931-77E1E5FF2DB7}" srcOrd="0" destOrd="0" presId="urn:microsoft.com/office/officeart/2005/8/layout/vList2"/>
    <dgm:cxn modelId="{61D90E3D-DB62-4067-A117-52D336E3E7AF}" type="presParOf" srcId="{C18C0EDA-BC98-4340-9931-77E1E5FF2DB7}" destId="{95C2FF04-AA8B-49A5-A629-A304E0E00396}" srcOrd="0" destOrd="0" presId="urn:microsoft.com/office/officeart/2005/8/layout/vList2"/>
    <dgm:cxn modelId="{71168E9C-17A2-470A-B60A-481DE19EDF85}" type="presParOf" srcId="{C18C0EDA-BC98-4340-9931-77E1E5FF2DB7}" destId="{E4BDFF40-40FA-46E2-A21D-05A23E7B57DC}" srcOrd="1" destOrd="0" presId="urn:microsoft.com/office/officeart/2005/8/layout/vList2"/>
    <dgm:cxn modelId="{BBA15CD2-5557-423F-A856-9D2A84A4B090}" type="presParOf" srcId="{C18C0EDA-BC98-4340-9931-77E1E5FF2DB7}" destId="{21832D52-DE52-4A94-A122-0585D2484C37}" srcOrd="2" destOrd="0" presId="urn:microsoft.com/office/officeart/2005/8/layout/vList2"/>
    <dgm:cxn modelId="{1DBAA28E-0246-4B5D-8AD6-8F5908D68766}" type="presParOf" srcId="{C18C0EDA-BC98-4340-9931-77E1E5FF2DB7}" destId="{0D31AB24-DA37-4D76-8C30-D5EDCFE5868B}" srcOrd="3" destOrd="0" presId="urn:microsoft.com/office/officeart/2005/8/layout/vList2"/>
    <dgm:cxn modelId="{C6651B30-8D01-4782-A874-F8EB8C35C30F}" type="presParOf" srcId="{C18C0EDA-BC98-4340-9931-77E1E5FF2DB7}" destId="{9D209A14-D990-48A6-AEA4-301F02A52F0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5122037-4FD3-4467-87D5-79D36D221967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16D7C6D-2C5B-4402-AAB7-97098F9CC470}">
      <dgm:prSet/>
      <dgm:spPr/>
      <dgm:t>
        <a:bodyPr/>
        <a:lstStyle/>
        <a:p>
          <a:r>
            <a:rPr lang="en-US"/>
            <a:t>If judge press yes button then score of the team that has pressed the buzzer first will increase</a:t>
          </a:r>
        </a:p>
      </dgm:t>
    </dgm:pt>
    <dgm:pt modelId="{A966606F-A448-4EE1-95E3-E81064E37614}" type="parTrans" cxnId="{584D5BF4-800C-4043-8918-848E8C80F30C}">
      <dgm:prSet/>
      <dgm:spPr/>
      <dgm:t>
        <a:bodyPr/>
        <a:lstStyle/>
        <a:p>
          <a:endParaRPr lang="en-US"/>
        </a:p>
      </dgm:t>
    </dgm:pt>
    <dgm:pt modelId="{261A872C-57A5-48E4-9E9D-3EFB3F5CF37C}" type="sibTrans" cxnId="{584D5BF4-800C-4043-8918-848E8C80F30C}">
      <dgm:prSet/>
      <dgm:spPr/>
      <dgm:t>
        <a:bodyPr/>
        <a:lstStyle/>
        <a:p>
          <a:endParaRPr lang="en-US"/>
        </a:p>
      </dgm:t>
    </dgm:pt>
    <dgm:pt modelId="{05674F63-BCD9-4CF8-8798-24F08B808BFE}">
      <dgm:prSet/>
      <dgm:spPr/>
      <dgm:t>
        <a:bodyPr/>
        <a:lstStyle/>
        <a:p>
          <a:r>
            <a:rPr lang="en-US"/>
            <a:t>Other wise the score will be the same as previous </a:t>
          </a:r>
        </a:p>
      </dgm:t>
    </dgm:pt>
    <dgm:pt modelId="{8F360B86-4477-419F-98CD-F266A35F4253}" type="parTrans" cxnId="{4292C5E7-9CF7-48D7-A708-1CE42CA4E341}">
      <dgm:prSet/>
      <dgm:spPr/>
      <dgm:t>
        <a:bodyPr/>
        <a:lstStyle/>
        <a:p>
          <a:endParaRPr lang="en-US"/>
        </a:p>
      </dgm:t>
    </dgm:pt>
    <dgm:pt modelId="{E37BF45A-B3AE-423F-A5EB-4E491563C9CA}" type="sibTrans" cxnId="{4292C5E7-9CF7-48D7-A708-1CE42CA4E341}">
      <dgm:prSet/>
      <dgm:spPr/>
      <dgm:t>
        <a:bodyPr/>
        <a:lstStyle/>
        <a:p>
          <a:endParaRPr lang="en-US"/>
        </a:p>
      </dgm:t>
    </dgm:pt>
    <dgm:pt modelId="{02E9361E-51DA-4112-A7D7-9AE7B4538244}" type="pres">
      <dgm:prSet presAssocID="{F5122037-4FD3-4467-87D5-79D36D221967}" presName="linear" presStyleCnt="0">
        <dgm:presLayoutVars>
          <dgm:animLvl val="lvl"/>
          <dgm:resizeHandles val="exact"/>
        </dgm:presLayoutVars>
      </dgm:prSet>
      <dgm:spPr/>
    </dgm:pt>
    <dgm:pt modelId="{1C808DA1-513F-4A78-A15D-EA70CDA6ED0C}" type="pres">
      <dgm:prSet presAssocID="{616D7C6D-2C5B-4402-AAB7-97098F9CC47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4B6D378-6658-4712-B279-14D72B6C70EE}" type="pres">
      <dgm:prSet presAssocID="{261A872C-57A5-48E4-9E9D-3EFB3F5CF37C}" presName="spacer" presStyleCnt="0"/>
      <dgm:spPr/>
    </dgm:pt>
    <dgm:pt modelId="{ED31EF91-CD57-40AF-AED7-AFD197C1EC71}" type="pres">
      <dgm:prSet presAssocID="{05674F63-BCD9-4CF8-8798-24F08B808BF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3850E91-2A35-414C-8B52-53D10C632C99}" type="presOf" srcId="{05674F63-BCD9-4CF8-8798-24F08B808BFE}" destId="{ED31EF91-CD57-40AF-AED7-AFD197C1EC71}" srcOrd="0" destOrd="0" presId="urn:microsoft.com/office/officeart/2005/8/layout/vList2"/>
    <dgm:cxn modelId="{575CC0AA-55AC-4D56-BC8E-A6FFB250549D}" type="presOf" srcId="{616D7C6D-2C5B-4402-AAB7-97098F9CC470}" destId="{1C808DA1-513F-4A78-A15D-EA70CDA6ED0C}" srcOrd="0" destOrd="0" presId="urn:microsoft.com/office/officeart/2005/8/layout/vList2"/>
    <dgm:cxn modelId="{B31FB2D7-68AE-45A5-B4BF-95E6B4E5707F}" type="presOf" srcId="{F5122037-4FD3-4467-87D5-79D36D221967}" destId="{02E9361E-51DA-4112-A7D7-9AE7B4538244}" srcOrd="0" destOrd="0" presId="urn:microsoft.com/office/officeart/2005/8/layout/vList2"/>
    <dgm:cxn modelId="{4292C5E7-9CF7-48D7-A708-1CE42CA4E341}" srcId="{F5122037-4FD3-4467-87D5-79D36D221967}" destId="{05674F63-BCD9-4CF8-8798-24F08B808BFE}" srcOrd="1" destOrd="0" parTransId="{8F360B86-4477-419F-98CD-F266A35F4253}" sibTransId="{E37BF45A-B3AE-423F-A5EB-4E491563C9CA}"/>
    <dgm:cxn modelId="{584D5BF4-800C-4043-8918-848E8C80F30C}" srcId="{F5122037-4FD3-4467-87D5-79D36D221967}" destId="{616D7C6D-2C5B-4402-AAB7-97098F9CC470}" srcOrd="0" destOrd="0" parTransId="{A966606F-A448-4EE1-95E3-E81064E37614}" sibTransId="{261A872C-57A5-48E4-9E9D-3EFB3F5CF37C}"/>
    <dgm:cxn modelId="{99BD00B1-8BBB-4229-BD3F-5357B6E767E2}" type="presParOf" srcId="{02E9361E-51DA-4112-A7D7-9AE7B4538244}" destId="{1C808DA1-513F-4A78-A15D-EA70CDA6ED0C}" srcOrd="0" destOrd="0" presId="urn:microsoft.com/office/officeart/2005/8/layout/vList2"/>
    <dgm:cxn modelId="{DA0D5BB6-39E1-4564-81B4-E7227D7A39FD}" type="presParOf" srcId="{02E9361E-51DA-4112-A7D7-9AE7B4538244}" destId="{E4B6D378-6658-4712-B279-14D72B6C70EE}" srcOrd="1" destOrd="0" presId="urn:microsoft.com/office/officeart/2005/8/layout/vList2"/>
    <dgm:cxn modelId="{0794CFD6-CF53-470A-A67E-A1010E2BF67E}" type="presParOf" srcId="{02E9361E-51DA-4112-A7D7-9AE7B4538244}" destId="{ED31EF91-CD57-40AF-AED7-AFD197C1EC7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795E18F-B07F-42C3-8E74-D1429F132ED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1EFD6A-8ADF-4C04-BC22-C4B9327CA0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team that has scored highest will be the winner</a:t>
          </a:r>
        </a:p>
      </dgm:t>
    </dgm:pt>
    <dgm:pt modelId="{EBF799E8-7531-4146-BF05-55CF720986F1}" type="parTrans" cxnId="{E94A4E29-02ED-4ACF-B3A6-1E57C108E560}">
      <dgm:prSet/>
      <dgm:spPr/>
      <dgm:t>
        <a:bodyPr/>
        <a:lstStyle/>
        <a:p>
          <a:endParaRPr lang="en-US"/>
        </a:p>
      </dgm:t>
    </dgm:pt>
    <dgm:pt modelId="{00F26F5E-F30F-4E99-B067-D977DCA6974F}" type="sibTrans" cxnId="{E94A4E29-02ED-4ACF-B3A6-1E57C108E560}">
      <dgm:prSet/>
      <dgm:spPr/>
      <dgm:t>
        <a:bodyPr/>
        <a:lstStyle/>
        <a:p>
          <a:endParaRPr lang="en-US"/>
        </a:p>
      </dgm:t>
    </dgm:pt>
    <dgm:pt modelId="{813C21C1-5433-4053-B1AA-3DC0BCE415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Winner team's score will be displayed in FPGA using the 7 segment display</a:t>
          </a:r>
        </a:p>
      </dgm:t>
    </dgm:pt>
    <dgm:pt modelId="{0E6E7359-2BB4-4258-987E-B2E70B14C47E}" type="parTrans" cxnId="{53FB57A5-99BC-4F05-8A15-2788E062622E}">
      <dgm:prSet/>
      <dgm:spPr/>
      <dgm:t>
        <a:bodyPr/>
        <a:lstStyle/>
        <a:p>
          <a:endParaRPr lang="en-US"/>
        </a:p>
      </dgm:t>
    </dgm:pt>
    <dgm:pt modelId="{0D9B9BC6-48DB-49E4-8B0B-79F69998F583}" type="sibTrans" cxnId="{53FB57A5-99BC-4F05-8A15-2788E062622E}">
      <dgm:prSet/>
      <dgm:spPr/>
      <dgm:t>
        <a:bodyPr/>
        <a:lstStyle/>
        <a:p>
          <a:endParaRPr lang="en-US"/>
        </a:p>
      </dgm:t>
    </dgm:pt>
    <dgm:pt modelId="{EADC57E0-D1CC-47EA-BFA9-6158EB3808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Team num of the winning team will be showed using a ouput LED</a:t>
          </a:r>
        </a:p>
      </dgm:t>
    </dgm:pt>
    <dgm:pt modelId="{818C93DB-B5E8-47F3-B248-AFAB17B3CF12}" type="parTrans" cxnId="{AD1F3493-0B75-49F9-AF13-86133583B109}">
      <dgm:prSet/>
      <dgm:spPr/>
      <dgm:t>
        <a:bodyPr/>
        <a:lstStyle/>
        <a:p>
          <a:endParaRPr lang="en-US"/>
        </a:p>
      </dgm:t>
    </dgm:pt>
    <dgm:pt modelId="{052FE783-1AC0-4CBF-AE09-FE1239A9F600}" type="sibTrans" cxnId="{AD1F3493-0B75-49F9-AF13-86133583B109}">
      <dgm:prSet/>
      <dgm:spPr/>
      <dgm:t>
        <a:bodyPr/>
        <a:lstStyle/>
        <a:p>
          <a:endParaRPr lang="en-US"/>
        </a:p>
      </dgm:t>
    </dgm:pt>
    <dgm:pt modelId="{D77B014E-7CA6-4DE4-8554-1BF08399737A}" type="pres">
      <dgm:prSet presAssocID="{4795E18F-B07F-42C3-8E74-D1429F132EDA}" presName="root" presStyleCnt="0">
        <dgm:presLayoutVars>
          <dgm:dir/>
          <dgm:resizeHandles val="exact"/>
        </dgm:presLayoutVars>
      </dgm:prSet>
      <dgm:spPr/>
    </dgm:pt>
    <dgm:pt modelId="{3F546557-5373-4B8C-9EF1-AD72E15D4C02}" type="pres">
      <dgm:prSet presAssocID="{911EFD6A-8ADF-4C04-BC22-C4B9327CA0D5}" presName="compNode" presStyleCnt="0"/>
      <dgm:spPr/>
    </dgm:pt>
    <dgm:pt modelId="{57964639-DEF5-493E-8F95-C2FF02428F4B}" type="pres">
      <dgm:prSet presAssocID="{911EFD6A-8ADF-4C04-BC22-C4B9327CA0D5}" presName="bgRect" presStyleLbl="bgShp" presStyleIdx="0" presStyleCnt="3"/>
      <dgm:spPr/>
    </dgm:pt>
    <dgm:pt modelId="{09F75ED1-CD08-4CF4-91AB-D883F60E0821}" type="pres">
      <dgm:prSet presAssocID="{911EFD6A-8ADF-4C04-BC22-C4B9327CA0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E9ED31F3-D401-4F52-9F00-C1D6A3BA15D0}" type="pres">
      <dgm:prSet presAssocID="{911EFD6A-8ADF-4C04-BC22-C4B9327CA0D5}" presName="spaceRect" presStyleCnt="0"/>
      <dgm:spPr/>
    </dgm:pt>
    <dgm:pt modelId="{3A43C5D7-8660-43E6-9FDB-AE55D468BFEA}" type="pres">
      <dgm:prSet presAssocID="{911EFD6A-8ADF-4C04-BC22-C4B9327CA0D5}" presName="parTx" presStyleLbl="revTx" presStyleIdx="0" presStyleCnt="3">
        <dgm:presLayoutVars>
          <dgm:chMax val="0"/>
          <dgm:chPref val="0"/>
        </dgm:presLayoutVars>
      </dgm:prSet>
      <dgm:spPr/>
    </dgm:pt>
    <dgm:pt modelId="{2A86276E-F523-4C01-B435-FDDB37D18C85}" type="pres">
      <dgm:prSet presAssocID="{00F26F5E-F30F-4E99-B067-D977DCA6974F}" presName="sibTrans" presStyleCnt="0"/>
      <dgm:spPr/>
    </dgm:pt>
    <dgm:pt modelId="{C4E30437-3E28-4ADA-9968-7C2C9E9B645C}" type="pres">
      <dgm:prSet presAssocID="{813C21C1-5433-4053-B1AA-3DC0BCE41535}" presName="compNode" presStyleCnt="0"/>
      <dgm:spPr/>
    </dgm:pt>
    <dgm:pt modelId="{3F52259D-802D-4ECA-B803-4476D29CA7F0}" type="pres">
      <dgm:prSet presAssocID="{813C21C1-5433-4053-B1AA-3DC0BCE41535}" presName="bgRect" presStyleLbl="bgShp" presStyleIdx="1" presStyleCnt="3"/>
      <dgm:spPr/>
    </dgm:pt>
    <dgm:pt modelId="{26429C2E-F369-4949-B854-BA9A98214BD7}" type="pres">
      <dgm:prSet presAssocID="{813C21C1-5433-4053-B1AA-3DC0BCE415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2F7143B0-2EC1-42CE-AB24-A7A6C4F4A1F8}" type="pres">
      <dgm:prSet presAssocID="{813C21C1-5433-4053-B1AA-3DC0BCE41535}" presName="spaceRect" presStyleCnt="0"/>
      <dgm:spPr/>
    </dgm:pt>
    <dgm:pt modelId="{23B9F8C0-6921-4363-93EB-4E2F43DF0DA6}" type="pres">
      <dgm:prSet presAssocID="{813C21C1-5433-4053-B1AA-3DC0BCE41535}" presName="parTx" presStyleLbl="revTx" presStyleIdx="1" presStyleCnt="3">
        <dgm:presLayoutVars>
          <dgm:chMax val="0"/>
          <dgm:chPref val="0"/>
        </dgm:presLayoutVars>
      </dgm:prSet>
      <dgm:spPr/>
    </dgm:pt>
    <dgm:pt modelId="{E529FB5D-66B8-4EB7-AEAF-D527BD97EE52}" type="pres">
      <dgm:prSet presAssocID="{0D9B9BC6-48DB-49E4-8B0B-79F69998F583}" presName="sibTrans" presStyleCnt="0"/>
      <dgm:spPr/>
    </dgm:pt>
    <dgm:pt modelId="{BE72C5AB-EA26-477D-BD31-44D35C757B31}" type="pres">
      <dgm:prSet presAssocID="{EADC57E0-D1CC-47EA-BFA9-6158EB380897}" presName="compNode" presStyleCnt="0"/>
      <dgm:spPr/>
    </dgm:pt>
    <dgm:pt modelId="{0877189B-0E47-4BD6-BA4F-DAB5386C49FE}" type="pres">
      <dgm:prSet presAssocID="{EADC57E0-D1CC-47EA-BFA9-6158EB380897}" presName="bgRect" presStyleLbl="bgShp" presStyleIdx="2" presStyleCnt="3"/>
      <dgm:spPr/>
    </dgm:pt>
    <dgm:pt modelId="{2432C565-F5C2-4DE7-984A-71CBBA74C2DC}" type="pres">
      <dgm:prSet presAssocID="{EADC57E0-D1CC-47EA-BFA9-6158EB3808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CE6204A8-30E2-4B45-943B-C07762FA47C2}" type="pres">
      <dgm:prSet presAssocID="{EADC57E0-D1CC-47EA-BFA9-6158EB380897}" presName="spaceRect" presStyleCnt="0"/>
      <dgm:spPr/>
    </dgm:pt>
    <dgm:pt modelId="{B22A9E1F-4BBC-489E-87AE-2754EA5E42B6}" type="pres">
      <dgm:prSet presAssocID="{EADC57E0-D1CC-47EA-BFA9-6158EB38089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0295A20-FA35-4898-982E-20C34C560C00}" type="presOf" srcId="{911EFD6A-8ADF-4C04-BC22-C4B9327CA0D5}" destId="{3A43C5D7-8660-43E6-9FDB-AE55D468BFEA}" srcOrd="0" destOrd="0" presId="urn:microsoft.com/office/officeart/2018/2/layout/IconVerticalSolidList"/>
    <dgm:cxn modelId="{E94A4E29-02ED-4ACF-B3A6-1E57C108E560}" srcId="{4795E18F-B07F-42C3-8E74-D1429F132EDA}" destId="{911EFD6A-8ADF-4C04-BC22-C4B9327CA0D5}" srcOrd="0" destOrd="0" parTransId="{EBF799E8-7531-4146-BF05-55CF720986F1}" sibTransId="{00F26F5E-F30F-4E99-B067-D977DCA6974F}"/>
    <dgm:cxn modelId="{7208F185-92B0-40F4-A3B1-DBC4B075A444}" type="presOf" srcId="{4795E18F-B07F-42C3-8E74-D1429F132EDA}" destId="{D77B014E-7CA6-4DE4-8554-1BF08399737A}" srcOrd="0" destOrd="0" presId="urn:microsoft.com/office/officeart/2018/2/layout/IconVerticalSolidList"/>
    <dgm:cxn modelId="{34A4078A-94BC-430C-9C79-A905E609CDD5}" type="presOf" srcId="{EADC57E0-D1CC-47EA-BFA9-6158EB380897}" destId="{B22A9E1F-4BBC-489E-87AE-2754EA5E42B6}" srcOrd="0" destOrd="0" presId="urn:microsoft.com/office/officeart/2018/2/layout/IconVerticalSolidList"/>
    <dgm:cxn modelId="{AD1F3493-0B75-49F9-AF13-86133583B109}" srcId="{4795E18F-B07F-42C3-8E74-D1429F132EDA}" destId="{EADC57E0-D1CC-47EA-BFA9-6158EB380897}" srcOrd="2" destOrd="0" parTransId="{818C93DB-B5E8-47F3-B248-AFAB17B3CF12}" sibTransId="{052FE783-1AC0-4CBF-AE09-FE1239A9F600}"/>
    <dgm:cxn modelId="{53FB57A5-99BC-4F05-8A15-2788E062622E}" srcId="{4795E18F-B07F-42C3-8E74-D1429F132EDA}" destId="{813C21C1-5433-4053-B1AA-3DC0BCE41535}" srcOrd="1" destOrd="0" parTransId="{0E6E7359-2BB4-4258-987E-B2E70B14C47E}" sibTransId="{0D9B9BC6-48DB-49E4-8B0B-79F69998F583}"/>
    <dgm:cxn modelId="{6A2A80CC-BC6C-4A7A-937A-311746B1E05E}" type="presOf" srcId="{813C21C1-5433-4053-B1AA-3DC0BCE41535}" destId="{23B9F8C0-6921-4363-93EB-4E2F43DF0DA6}" srcOrd="0" destOrd="0" presId="urn:microsoft.com/office/officeart/2018/2/layout/IconVerticalSolidList"/>
    <dgm:cxn modelId="{BCD6CAD4-9BAF-408B-983F-A2A7944B654B}" type="presParOf" srcId="{D77B014E-7CA6-4DE4-8554-1BF08399737A}" destId="{3F546557-5373-4B8C-9EF1-AD72E15D4C02}" srcOrd="0" destOrd="0" presId="urn:microsoft.com/office/officeart/2018/2/layout/IconVerticalSolidList"/>
    <dgm:cxn modelId="{C7EE8C4C-356D-4AB0-ABCA-0B7C186BE5B3}" type="presParOf" srcId="{3F546557-5373-4B8C-9EF1-AD72E15D4C02}" destId="{57964639-DEF5-493E-8F95-C2FF02428F4B}" srcOrd="0" destOrd="0" presId="urn:microsoft.com/office/officeart/2018/2/layout/IconVerticalSolidList"/>
    <dgm:cxn modelId="{615FF99A-29C8-44ED-A073-78DF3EC729F8}" type="presParOf" srcId="{3F546557-5373-4B8C-9EF1-AD72E15D4C02}" destId="{09F75ED1-CD08-4CF4-91AB-D883F60E0821}" srcOrd="1" destOrd="0" presId="urn:microsoft.com/office/officeart/2018/2/layout/IconVerticalSolidList"/>
    <dgm:cxn modelId="{45443B23-AA0B-447F-928B-F7363C7B5B44}" type="presParOf" srcId="{3F546557-5373-4B8C-9EF1-AD72E15D4C02}" destId="{E9ED31F3-D401-4F52-9F00-C1D6A3BA15D0}" srcOrd="2" destOrd="0" presId="urn:microsoft.com/office/officeart/2018/2/layout/IconVerticalSolidList"/>
    <dgm:cxn modelId="{FB7DE43C-1F9B-4440-98A9-BA78FB98A356}" type="presParOf" srcId="{3F546557-5373-4B8C-9EF1-AD72E15D4C02}" destId="{3A43C5D7-8660-43E6-9FDB-AE55D468BFEA}" srcOrd="3" destOrd="0" presId="urn:microsoft.com/office/officeart/2018/2/layout/IconVerticalSolidList"/>
    <dgm:cxn modelId="{795FC6BB-172E-44C1-AC5C-5A5D3128501D}" type="presParOf" srcId="{D77B014E-7CA6-4DE4-8554-1BF08399737A}" destId="{2A86276E-F523-4C01-B435-FDDB37D18C85}" srcOrd="1" destOrd="0" presId="urn:microsoft.com/office/officeart/2018/2/layout/IconVerticalSolidList"/>
    <dgm:cxn modelId="{5DDCB510-0BBD-4004-A325-CCF23AB6B031}" type="presParOf" srcId="{D77B014E-7CA6-4DE4-8554-1BF08399737A}" destId="{C4E30437-3E28-4ADA-9968-7C2C9E9B645C}" srcOrd="2" destOrd="0" presId="urn:microsoft.com/office/officeart/2018/2/layout/IconVerticalSolidList"/>
    <dgm:cxn modelId="{761E9517-D78A-4313-8A97-0C248A1B9877}" type="presParOf" srcId="{C4E30437-3E28-4ADA-9968-7C2C9E9B645C}" destId="{3F52259D-802D-4ECA-B803-4476D29CA7F0}" srcOrd="0" destOrd="0" presId="urn:microsoft.com/office/officeart/2018/2/layout/IconVerticalSolidList"/>
    <dgm:cxn modelId="{891BBFED-C5A2-446B-9224-C7236A29500A}" type="presParOf" srcId="{C4E30437-3E28-4ADA-9968-7C2C9E9B645C}" destId="{26429C2E-F369-4949-B854-BA9A98214BD7}" srcOrd="1" destOrd="0" presId="urn:microsoft.com/office/officeart/2018/2/layout/IconVerticalSolidList"/>
    <dgm:cxn modelId="{C2CF1BBE-98FC-44F3-8F79-5A5AE471A437}" type="presParOf" srcId="{C4E30437-3E28-4ADA-9968-7C2C9E9B645C}" destId="{2F7143B0-2EC1-42CE-AB24-A7A6C4F4A1F8}" srcOrd="2" destOrd="0" presId="urn:microsoft.com/office/officeart/2018/2/layout/IconVerticalSolidList"/>
    <dgm:cxn modelId="{A1E2A08B-BFF3-44E1-83ED-38E89C3CF1B3}" type="presParOf" srcId="{C4E30437-3E28-4ADA-9968-7C2C9E9B645C}" destId="{23B9F8C0-6921-4363-93EB-4E2F43DF0DA6}" srcOrd="3" destOrd="0" presId="urn:microsoft.com/office/officeart/2018/2/layout/IconVerticalSolidList"/>
    <dgm:cxn modelId="{E2E84B1E-188C-4E8A-B821-481E813C7A60}" type="presParOf" srcId="{D77B014E-7CA6-4DE4-8554-1BF08399737A}" destId="{E529FB5D-66B8-4EB7-AEAF-D527BD97EE52}" srcOrd="3" destOrd="0" presId="urn:microsoft.com/office/officeart/2018/2/layout/IconVerticalSolidList"/>
    <dgm:cxn modelId="{88D840D8-E66C-49D0-B66E-9A428E1A8AA0}" type="presParOf" srcId="{D77B014E-7CA6-4DE4-8554-1BF08399737A}" destId="{BE72C5AB-EA26-477D-BD31-44D35C757B31}" srcOrd="4" destOrd="0" presId="urn:microsoft.com/office/officeart/2018/2/layout/IconVerticalSolidList"/>
    <dgm:cxn modelId="{57F49B51-A6B1-4753-9B57-E7C9AC175CEF}" type="presParOf" srcId="{BE72C5AB-EA26-477D-BD31-44D35C757B31}" destId="{0877189B-0E47-4BD6-BA4F-DAB5386C49FE}" srcOrd="0" destOrd="0" presId="urn:microsoft.com/office/officeart/2018/2/layout/IconVerticalSolidList"/>
    <dgm:cxn modelId="{E32A1A45-91E8-4920-949F-C119ADE3204A}" type="presParOf" srcId="{BE72C5AB-EA26-477D-BD31-44D35C757B31}" destId="{2432C565-F5C2-4DE7-984A-71CBBA74C2DC}" srcOrd="1" destOrd="0" presId="urn:microsoft.com/office/officeart/2018/2/layout/IconVerticalSolidList"/>
    <dgm:cxn modelId="{403778E4-ECE8-44F9-B421-327B78B8D1C8}" type="presParOf" srcId="{BE72C5AB-EA26-477D-BD31-44D35C757B31}" destId="{CE6204A8-30E2-4B45-943B-C07762FA47C2}" srcOrd="2" destOrd="0" presId="urn:microsoft.com/office/officeart/2018/2/layout/IconVerticalSolidList"/>
    <dgm:cxn modelId="{08278DA7-F8FC-4515-82EF-7038E0900670}" type="presParOf" srcId="{BE72C5AB-EA26-477D-BD31-44D35C757B31}" destId="{B22A9E1F-4BBC-489E-87AE-2754EA5E42B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77F9A27-083F-4C9E-B01C-A0513CB097ED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997A15-9A40-4334-9B2F-409B35387F7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rgbClr val="000000"/>
              </a:solidFill>
              <a:latin typeface="Aptos"/>
            </a:rPr>
            <a:t>7segment display is used for showing the time counting </a:t>
          </a:r>
        </a:p>
      </dgm:t>
    </dgm:pt>
    <dgm:pt modelId="{1AD0AC45-7663-4C1C-8BEA-043B89A3160D}" type="parTrans" cxnId="{6B18E634-DBA1-4ED1-9393-B9151581A417}">
      <dgm:prSet/>
      <dgm:spPr/>
    </dgm:pt>
    <dgm:pt modelId="{ACB6BC21-746D-4A9F-AC47-B6FBA9B32FC2}" type="sibTrans" cxnId="{6B18E634-DBA1-4ED1-9393-B9151581A417}">
      <dgm:prSet/>
      <dgm:spPr/>
    </dgm:pt>
    <dgm:pt modelId="{9BA7E5C0-4622-483D-A318-ED3A0EEA015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rgbClr val="000000"/>
              </a:solidFill>
              <a:latin typeface="Aptos"/>
            </a:rPr>
            <a:t>It will also show the number of the participant who answered the question</a:t>
          </a:r>
        </a:p>
      </dgm:t>
    </dgm:pt>
    <dgm:pt modelId="{0D5242B5-DD8D-434F-A47E-9D0DA6D39F9E}" type="parTrans" cxnId="{DDD641D3-5C29-415E-8423-ED9D9B215040}">
      <dgm:prSet/>
      <dgm:spPr/>
    </dgm:pt>
    <dgm:pt modelId="{547D6691-765D-4A5B-817D-0ED5E207A061}" type="sibTrans" cxnId="{DDD641D3-5C29-415E-8423-ED9D9B215040}">
      <dgm:prSet/>
      <dgm:spPr/>
    </dgm:pt>
    <dgm:pt modelId="{6B998CAC-1094-44E3-A9F2-C64C8DB51686}" type="pres">
      <dgm:prSet presAssocID="{377F9A27-083F-4C9E-B01C-A0513CB097ED}" presName="root" presStyleCnt="0">
        <dgm:presLayoutVars>
          <dgm:dir/>
          <dgm:resizeHandles val="exact"/>
        </dgm:presLayoutVars>
      </dgm:prSet>
      <dgm:spPr/>
    </dgm:pt>
    <dgm:pt modelId="{8B38E983-B065-4825-B06E-BCA773610ACE}" type="pres">
      <dgm:prSet presAssocID="{76997A15-9A40-4334-9B2F-409B35387F73}" presName="compNode" presStyleCnt="0"/>
      <dgm:spPr/>
    </dgm:pt>
    <dgm:pt modelId="{E9FC8DD5-1E42-419C-A1F1-68A36C7003D3}" type="pres">
      <dgm:prSet presAssocID="{76997A15-9A40-4334-9B2F-409B35387F73}" presName="bgRect" presStyleLbl="bgShp" presStyleIdx="0" presStyleCnt="2"/>
      <dgm:spPr/>
    </dgm:pt>
    <dgm:pt modelId="{DFEE633E-0B6B-4ABC-BE93-66C09279D0B5}" type="pres">
      <dgm:prSet presAssocID="{76997A15-9A40-4334-9B2F-409B35387F7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F8124E3-02DB-4E12-BF7C-6E63FAC8A5FD}" type="pres">
      <dgm:prSet presAssocID="{76997A15-9A40-4334-9B2F-409B35387F73}" presName="spaceRect" presStyleCnt="0"/>
      <dgm:spPr/>
    </dgm:pt>
    <dgm:pt modelId="{F79FFC0B-C735-4395-8513-1944F2359627}" type="pres">
      <dgm:prSet presAssocID="{76997A15-9A40-4334-9B2F-409B35387F73}" presName="parTx" presStyleLbl="revTx" presStyleIdx="0" presStyleCnt="2">
        <dgm:presLayoutVars>
          <dgm:chMax val="0"/>
          <dgm:chPref val="0"/>
        </dgm:presLayoutVars>
      </dgm:prSet>
      <dgm:spPr/>
    </dgm:pt>
    <dgm:pt modelId="{AAF65780-BC3F-4795-8406-5A5073F23E6F}" type="pres">
      <dgm:prSet presAssocID="{ACB6BC21-746D-4A9F-AC47-B6FBA9B32FC2}" presName="sibTrans" presStyleCnt="0"/>
      <dgm:spPr/>
    </dgm:pt>
    <dgm:pt modelId="{51BDAAB5-5B12-414E-B012-AF99EAFE46C6}" type="pres">
      <dgm:prSet presAssocID="{9BA7E5C0-4622-483D-A318-ED3A0EEA0154}" presName="compNode" presStyleCnt="0"/>
      <dgm:spPr/>
    </dgm:pt>
    <dgm:pt modelId="{4AA41A36-99ED-4CD7-A411-809DDB454941}" type="pres">
      <dgm:prSet presAssocID="{9BA7E5C0-4622-483D-A318-ED3A0EEA0154}" presName="bgRect" presStyleLbl="bgShp" presStyleIdx="1" presStyleCnt="2"/>
      <dgm:spPr/>
    </dgm:pt>
    <dgm:pt modelId="{C6F94009-6FF8-4C14-83B3-E110C07114BB}" type="pres">
      <dgm:prSet presAssocID="{9BA7E5C0-4622-483D-A318-ED3A0EEA015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248A44F4-7C61-428E-97C1-9DF5BDFADF7B}" type="pres">
      <dgm:prSet presAssocID="{9BA7E5C0-4622-483D-A318-ED3A0EEA0154}" presName="spaceRect" presStyleCnt="0"/>
      <dgm:spPr/>
    </dgm:pt>
    <dgm:pt modelId="{1243ADAB-7CAA-4EF3-B60F-0ED4D80B6062}" type="pres">
      <dgm:prSet presAssocID="{9BA7E5C0-4622-483D-A318-ED3A0EEA015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572F428-E695-4D6E-9748-8CAA4B3192D1}" type="presOf" srcId="{9BA7E5C0-4622-483D-A318-ED3A0EEA0154}" destId="{1243ADAB-7CAA-4EF3-B60F-0ED4D80B6062}" srcOrd="0" destOrd="0" presId="urn:microsoft.com/office/officeart/2018/2/layout/IconVerticalSolidList"/>
    <dgm:cxn modelId="{6B18E634-DBA1-4ED1-9393-B9151581A417}" srcId="{377F9A27-083F-4C9E-B01C-A0513CB097ED}" destId="{76997A15-9A40-4334-9B2F-409B35387F73}" srcOrd="0" destOrd="0" parTransId="{1AD0AC45-7663-4C1C-8BEA-043B89A3160D}" sibTransId="{ACB6BC21-746D-4A9F-AC47-B6FBA9B32FC2}"/>
    <dgm:cxn modelId="{DDD641D3-5C29-415E-8423-ED9D9B215040}" srcId="{377F9A27-083F-4C9E-B01C-A0513CB097ED}" destId="{9BA7E5C0-4622-483D-A318-ED3A0EEA0154}" srcOrd="1" destOrd="0" parTransId="{0D5242B5-DD8D-434F-A47E-9D0DA6D39F9E}" sibTransId="{547D6691-765D-4A5B-817D-0ED5E207A061}"/>
    <dgm:cxn modelId="{667FCDDD-BC42-4BDB-BFB4-00AB87C3276D}" type="presOf" srcId="{76997A15-9A40-4334-9B2F-409B35387F73}" destId="{F79FFC0B-C735-4395-8513-1944F2359627}" srcOrd="0" destOrd="0" presId="urn:microsoft.com/office/officeart/2018/2/layout/IconVerticalSolidList"/>
    <dgm:cxn modelId="{4AF699F1-9823-4160-AE67-0CD3994D2B26}" type="presOf" srcId="{377F9A27-083F-4C9E-B01C-A0513CB097ED}" destId="{6B998CAC-1094-44E3-A9F2-C64C8DB51686}" srcOrd="0" destOrd="0" presId="urn:microsoft.com/office/officeart/2018/2/layout/IconVerticalSolidList"/>
    <dgm:cxn modelId="{FF80FEC3-288A-4B10-AB9A-0C1136F812F2}" type="presParOf" srcId="{6B998CAC-1094-44E3-A9F2-C64C8DB51686}" destId="{8B38E983-B065-4825-B06E-BCA773610ACE}" srcOrd="0" destOrd="0" presId="urn:microsoft.com/office/officeart/2018/2/layout/IconVerticalSolidList"/>
    <dgm:cxn modelId="{C66F9DCE-F0EE-494A-AC93-EFFF0446DE73}" type="presParOf" srcId="{8B38E983-B065-4825-B06E-BCA773610ACE}" destId="{E9FC8DD5-1E42-419C-A1F1-68A36C7003D3}" srcOrd="0" destOrd="0" presId="urn:microsoft.com/office/officeart/2018/2/layout/IconVerticalSolidList"/>
    <dgm:cxn modelId="{ED996FEB-03FB-4CC6-977A-70320C0364CD}" type="presParOf" srcId="{8B38E983-B065-4825-B06E-BCA773610ACE}" destId="{DFEE633E-0B6B-4ABC-BE93-66C09279D0B5}" srcOrd="1" destOrd="0" presId="urn:microsoft.com/office/officeart/2018/2/layout/IconVerticalSolidList"/>
    <dgm:cxn modelId="{72092023-924E-434D-8344-8B6ECEEF6CAB}" type="presParOf" srcId="{8B38E983-B065-4825-B06E-BCA773610ACE}" destId="{FF8124E3-02DB-4E12-BF7C-6E63FAC8A5FD}" srcOrd="2" destOrd="0" presId="urn:microsoft.com/office/officeart/2018/2/layout/IconVerticalSolidList"/>
    <dgm:cxn modelId="{3C45A654-32C6-4963-8F9E-CF401833D8CC}" type="presParOf" srcId="{8B38E983-B065-4825-B06E-BCA773610ACE}" destId="{F79FFC0B-C735-4395-8513-1944F2359627}" srcOrd="3" destOrd="0" presId="urn:microsoft.com/office/officeart/2018/2/layout/IconVerticalSolidList"/>
    <dgm:cxn modelId="{31717DC6-18EC-4CD3-AFE9-5035E6E9FA05}" type="presParOf" srcId="{6B998CAC-1094-44E3-A9F2-C64C8DB51686}" destId="{AAF65780-BC3F-4795-8406-5A5073F23E6F}" srcOrd="1" destOrd="0" presId="urn:microsoft.com/office/officeart/2018/2/layout/IconVerticalSolidList"/>
    <dgm:cxn modelId="{10B88C98-FC1F-466C-9680-CBA6E5C48625}" type="presParOf" srcId="{6B998CAC-1094-44E3-A9F2-C64C8DB51686}" destId="{51BDAAB5-5B12-414E-B012-AF99EAFE46C6}" srcOrd="2" destOrd="0" presId="urn:microsoft.com/office/officeart/2018/2/layout/IconVerticalSolidList"/>
    <dgm:cxn modelId="{B8A8EA74-13C3-4DCA-A538-9E56ACDA1A90}" type="presParOf" srcId="{51BDAAB5-5B12-414E-B012-AF99EAFE46C6}" destId="{4AA41A36-99ED-4CD7-A411-809DDB454941}" srcOrd="0" destOrd="0" presId="urn:microsoft.com/office/officeart/2018/2/layout/IconVerticalSolidList"/>
    <dgm:cxn modelId="{339D591F-460A-4765-A37B-231F53B6F84B}" type="presParOf" srcId="{51BDAAB5-5B12-414E-B012-AF99EAFE46C6}" destId="{C6F94009-6FF8-4C14-83B3-E110C07114BB}" srcOrd="1" destOrd="0" presId="urn:microsoft.com/office/officeart/2018/2/layout/IconVerticalSolidList"/>
    <dgm:cxn modelId="{F8FDAD88-28D5-4102-A222-2C9519CCEB4D}" type="presParOf" srcId="{51BDAAB5-5B12-414E-B012-AF99EAFE46C6}" destId="{248A44F4-7C61-428E-97C1-9DF5BDFADF7B}" srcOrd="2" destOrd="0" presId="urn:microsoft.com/office/officeart/2018/2/layout/IconVerticalSolidList"/>
    <dgm:cxn modelId="{C21CAF0E-738A-4836-9180-4A2302CC904A}" type="presParOf" srcId="{51BDAAB5-5B12-414E-B012-AF99EAFE46C6}" destId="{1243ADAB-7CAA-4EF3-B60F-0ED4D80B60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77F9A27-083F-4C9E-B01C-A0513CB097E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A04632-7016-4566-800F-BD0514D36923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n-US" dirty="0">
              <a:solidFill>
                <a:srgbClr val="000000"/>
              </a:solidFill>
              <a:latin typeface="Aptos"/>
            </a:rPr>
            <a:t>In the DOT Matrix the selected team(who presses the buzzer first) is displayed</a:t>
          </a:r>
        </a:p>
      </dgm:t>
    </dgm:pt>
    <dgm:pt modelId="{CD6D9A2A-4702-49B1-B40C-0104405E2E15}" type="parTrans" cxnId="{6AB625DC-9593-43A7-A6C2-A2376E539E18}">
      <dgm:prSet/>
      <dgm:spPr/>
    </dgm:pt>
    <dgm:pt modelId="{C7FA8235-75C4-499A-9337-3CE2BA45E85A}" type="sibTrans" cxnId="{6AB625DC-9593-43A7-A6C2-A2376E539E18}">
      <dgm:prSet/>
      <dgm:spPr/>
    </dgm:pt>
    <dgm:pt modelId="{C18C0EDA-BC98-4340-9931-77E1E5FF2DB7}" type="pres">
      <dgm:prSet presAssocID="{377F9A27-083F-4C9E-B01C-A0513CB097ED}" presName="linear" presStyleCnt="0">
        <dgm:presLayoutVars>
          <dgm:animLvl val="lvl"/>
          <dgm:resizeHandles val="exact"/>
        </dgm:presLayoutVars>
      </dgm:prSet>
      <dgm:spPr/>
    </dgm:pt>
    <dgm:pt modelId="{668B7FAF-B042-42E2-A562-6F88A6766D9A}" type="pres">
      <dgm:prSet presAssocID="{4EA04632-7016-4566-800F-BD0514D3692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B950B98-5C54-4811-BDE6-ECF76113102F}" type="presOf" srcId="{4EA04632-7016-4566-800F-BD0514D36923}" destId="{668B7FAF-B042-42E2-A562-6F88A6766D9A}" srcOrd="0" destOrd="0" presId="urn:microsoft.com/office/officeart/2005/8/layout/vList2"/>
    <dgm:cxn modelId="{6AB625DC-9593-43A7-A6C2-A2376E539E18}" srcId="{377F9A27-083F-4C9E-B01C-A0513CB097ED}" destId="{4EA04632-7016-4566-800F-BD0514D36923}" srcOrd="0" destOrd="0" parTransId="{CD6D9A2A-4702-49B1-B40C-0104405E2E15}" sibTransId="{C7FA8235-75C4-499A-9337-3CE2BA45E85A}"/>
    <dgm:cxn modelId="{2E3E75F7-221C-40D2-AAEB-91EB33A0BC13}" type="presOf" srcId="{377F9A27-083F-4C9E-B01C-A0513CB097ED}" destId="{C18C0EDA-BC98-4340-9931-77E1E5FF2DB7}" srcOrd="0" destOrd="0" presId="urn:microsoft.com/office/officeart/2005/8/layout/vList2"/>
    <dgm:cxn modelId="{95F56BD6-2804-406C-97DA-EEB499B7AEDC}" type="presParOf" srcId="{C18C0EDA-BC98-4340-9931-77E1E5FF2DB7}" destId="{668B7FAF-B042-42E2-A562-6F88A6766D9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5B1BE-5B01-4525-941A-097BDA5047EE}">
      <dsp:nvSpPr>
        <dsp:cNvPr id="0" name=""/>
        <dsp:cNvSpPr/>
      </dsp:nvSpPr>
      <dsp:spPr>
        <a:xfrm>
          <a:off x="0" y="2743"/>
          <a:ext cx="5849557" cy="5102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7DFB2F-793A-40E8-84F8-FE27C9DB39B3}">
      <dsp:nvSpPr>
        <dsp:cNvPr id="0" name=""/>
        <dsp:cNvSpPr/>
      </dsp:nvSpPr>
      <dsp:spPr>
        <a:xfrm>
          <a:off x="154357" y="117555"/>
          <a:ext cx="280650" cy="280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2F28CC-A29D-4E20-B89E-F01A6CC2DF9F}">
      <dsp:nvSpPr>
        <dsp:cNvPr id="0" name=""/>
        <dsp:cNvSpPr/>
      </dsp:nvSpPr>
      <dsp:spPr>
        <a:xfrm>
          <a:off x="589366" y="2743"/>
          <a:ext cx="5260190" cy="510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004" tIns="54004" rIns="54004" bIns="540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Introduction</a:t>
          </a:r>
          <a:endParaRPr lang="en-US" sz="1600" kern="1200" dirty="0"/>
        </a:p>
      </dsp:txBody>
      <dsp:txXfrm>
        <a:off x="589366" y="2743"/>
        <a:ext cx="5260190" cy="510274"/>
      </dsp:txXfrm>
    </dsp:sp>
    <dsp:sp modelId="{CBF67069-3018-42BD-8C0D-3524ADE94065}">
      <dsp:nvSpPr>
        <dsp:cNvPr id="0" name=""/>
        <dsp:cNvSpPr/>
      </dsp:nvSpPr>
      <dsp:spPr>
        <a:xfrm>
          <a:off x="0" y="640585"/>
          <a:ext cx="5849557" cy="5102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7D6D2-A302-4B48-9807-8D919B9928FC}">
      <dsp:nvSpPr>
        <dsp:cNvPr id="0" name=""/>
        <dsp:cNvSpPr/>
      </dsp:nvSpPr>
      <dsp:spPr>
        <a:xfrm>
          <a:off x="154357" y="755397"/>
          <a:ext cx="280650" cy="280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6DDE2C-78C7-444C-987A-5BDB6D4E6BE5}">
      <dsp:nvSpPr>
        <dsp:cNvPr id="0" name=""/>
        <dsp:cNvSpPr/>
      </dsp:nvSpPr>
      <dsp:spPr>
        <a:xfrm>
          <a:off x="589366" y="640585"/>
          <a:ext cx="5260190" cy="510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004" tIns="54004" rIns="54004" bIns="540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Objective</a:t>
          </a:r>
          <a:endParaRPr lang="en-US" sz="1600" kern="1200" dirty="0"/>
        </a:p>
      </dsp:txBody>
      <dsp:txXfrm>
        <a:off x="589366" y="640585"/>
        <a:ext cx="5260190" cy="510274"/>
      </dsp:txXfrm>
    </dsp:sp>
    <dsp:sp modelId="{2F54EC20-810A-4871-8AA9-1693DE541A5E}">
      <dsp:nvSpPr>
        <dsp:cNvPr id="0" name=""/>
        <dsp:cNvSpPr/>
      </dsp:nvSpPr>
      <dsp:spPr>
        <a:xfrm>
          <a:off x="0" y="1278428"/>
          <a:ext cx="5849557" cy="5102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39D117-1991-4997-A968-375BCB9A6A76}">
      <dsp:nvSpPr>
        <dsp:cNvPr id="0" name=""/>
        <dsp:cNvSpPr/>
      </dsp:nvSpPr>
      <dsp:spPr>
        <a:xfrm>
          <a:off x="154357" y="1393240"/>
          <a:ext cx="280650" cy="280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112E5D-44B8-48C1-9BB9-0B05634E463D}">
      <dsp:nvSpPr>
        <dsp:cNvPr id="0" name=""/>
        <dsp:cNvSpPr/>
      </dsp:nvSpPr>
      <dsp:spPr>
        <a:xfrm>
          <a:off x="589366" y="1278428"/>
          <a:ext cx="5260190" cy="510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004" tIns="54004" rIns="54004" bIns="540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Workflow</a:t>
          </a:r>
          <a:endParaRPr lang="en-US" sz="1600" kern="1200" dirty="0"/>
        </a:p>
      </dsp:txBody>
      <dsp:txXfrm>
        <a:off x="589366" y="1278428"/>
        <a:ext cx="5260190" cy="510274"/>
      </dsp:txXfrm>
    </dsp:sp>
    <dsp:sp modelId="{4C18124B-4D71-4F41-B368-65140F3357C8}">
      <dsp:nvSpPr>
        <dsp:cNvPr id="0" name=""/>
        <dsp:cNvSpPr/>
      </dsp:nvSpPr>
      <dsp:spPr>
        <a:xfrm>
          <a:off x="0" y="1916270"/>
          <a:ext cx="5849557" cy="5102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71865A-9662-4341-A49C-896FB49FAB25}">
      <dsp:nvSpPr>
        <dsp:cNvPr id="0" name=""/>
        <dsp:cNvSpPr/>
      </dsp:nvSpPr>
      <dsp:spPr>
        <a:xfrm>
          <a:off x="154357" y="2031082"/>
          <a:ext cx="280650" cy="280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CED2C-944D-4E36-B264-832D14C7D1E6}">
      <dsp:nvSpPr>
        <dsp:cNvPr id="0" name=""/>
        <dsp:cNvSpPr/>
      </dsp:nvSpPr>
      <dsp:spPr>
        <a:xfrm>
          <a:off x="589366" y="1916270"/>
          <a:ext cx="5260190" cy="510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004" tIns="54004" rIns="54004" bIns="540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Methodology</a:t>
          </a:r>
          <a:endParaRPr lang="en-US" sz="1600" kern="1200" dirty="0"/>
        </a:p>
      </dsp:txBody>
      <dsp:txXfrm>
        <a:off x="589366" y="1916270"/>
        <a:ext cx="5260190" cy="510274"/>
      </dsp:txXfrm>
    </dsp:sp>
    <dsp:sp modelId="{35B637C7-0EE9-499B-B798-B1428C326A6D}">
      <dsp:nvSpPr>
        <dsp:cNvPr id="0" name=""/>
        <dsp:cNvSpPr/>
      </dsp:nvSpPr>
      <dsp:spPr>
        <a:xfrm>
          <a:off x="0" y="2554113"/>
          <a:ext cx="5849557" cy="5102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ECD6DA-751F-4172-B9D4-6486B2E2A474}">
      <dsp:nvSpPr>
        <dsp:cNvPr id="0" name=""/>
        <dsp:cNvSpPr/>
      </dsp:nvSpPr>
      <dsp:spPr>
        <a:xfrm>
          <a:off x="154357" y="2668925"/>
          <a:ext cx="280650" cy="2806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420B8E-C20F-4CB7-B58E-B2F2CF1AA69D}">
      <dsp:nvSpPr>
        <dsp:cNvPr id="0" name=""/>
        <dsp:cNvSpPr/>
      </dsp:nvSpPr>
      <dsp:spPr>
        <a:xfrm>
          <a:off x="589366" y="2554113"/>
          <a:ext cx="5260190" cy="510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004" tIns="54004" rIns="54004" bIns="540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Hardware Implementation</a:t>
          </a:r>
          <a:endParaRPr lang="en-US" sz="1600" kern="1200" dirty="0"/>
        </a:p>
      </dsp:txBody>
      <dsp:txXfrm>
        <a:off x="589366" y="2554113"/>
        <a:ext cx="5260190" cy="510274"/>
      </dsp:txXfrm>
    </dsp:sp>
    <dsp:sp modelId="{D166EE6E-A690-410D-AB29-0B83581AEF66}">
      <dsp:nvSpPr>
        <dsp:cNvPr id="0" name=""/>
        <dsp:cNvSpPr/>
      </dsp:nvSpPr>
      <dsp:spPr>
        <a:xfrm>
          <a:off x="0" y="3191956"/>
          <a:ext cx="5849557" cy="5102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0D47BF-0CA1-4F6F-93A9-F421126F7CD1}">
      <dsp:nvSpPr>
        <dsp:cNvPr id="0" name=""/>
        <dsp:cNvSpPr/>
      </dsp:nvSpPr>
      <dsp:spPr>
        <a:xfrm>
          <a:off x="154357" y="3306767"/>
          <a:ext cx="280650" cy="280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25E7BD-37AA-4408-8E44-31012769AD81}">
      <dsp:nvSpPr>
        <dsp:cNvPr id="0" name=""/>
        <dsp:cNvSpPr/>
      </dsp:nvSpPr>
      <dsp:spPr>
        <a:xfrm>
          <a:off x="589366" y="3191956"/>
          <a:ext cx="5260190" cy="510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004" tIns="54004" rIns="54004" bIns="54004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ptos Display" panose="02110004020202020204"/>
            </a:rPr>
            <a:t>Different Segment of Main Code</a:t>
          </a:r>
        </a:p>
      </dsp:txBody>
      <dsp:txXfrm>
        <a:off x="589366" y="3191956"/>
        <a:ext cx="5260190" cy="510274"/>
      </dsp:txXfrm>
    </dsp:sp>
    <dsp:sp modelId="{2660E0AF-05E0-4CCB-AD7D-E5AC28D04A76}">
      <dsp:nvSpPr>
        <dsp:cNvPr id="0" name=""/>
        <dsp:cNvSpPr/>
      </dsp:nvSpPr>
      <dsp:spPr>
        <a:xfrm>
          <a:off x="0" y="3829798"/>
          <a:ext cx="5849557" cy="5102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B15F2A-7F76-4155-95D7-EC06128D232A}">
      <dsp:nvSpPr>
        <dsp:cNvPr id="0" name=""/>
        <dsp:cNvSpPr/>
      </dsp:nvSpPr>
      <dsp:spPr>
        <a:xfrm>
          <a:off x="154357" y="3944610"/>
          <a:ext cx="280650" cy="28065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531C8-FDD8-4139-B216-CFE6D3E70E17}">
      <dsp:nvSpPr>
        <dsp:cNvPr id="0" name=""/>
        <dsp:cNvSpPr/>
      </dsp:nvSpPr>
      <dsp:spPr>
        <a:xfrm>
          <a:off x="589366" y="3829798"/>
          <a:ext cx="5260190" cy="510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004" tIns="54004" rIns="54004" bIns="540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Work Progress</a:t>
          </a:r>
          <a:endParaRPr lang="en-US" sz="1600" kern="1200" dirty="0"/>
        </a:p>
      </dsp:txBody>
      <dsp:txXfrm>
        <a:off x="589366" y="3829798"/>
        <a:ext cx="5260190" cy="510274"/>
      </dsp:txXfrm>
    </dsp:sp>
    <dsp:sp modelId="{1A39ED35-9114-4782-B434-7D9CE6A7AC21}">
      <dsp:nvSpPr>
        <dsp:cNvPr id="0" name=""/>
        <dsp:cNvSpPr/>
      </dsp:nvSpPr>
      <dsp:spPr>
        <a:xfrm>
          <a:off x="0" y="4467641"/>
          <a:ext cx="5849557" cy="5102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445DED-D15C-437F-A1FF-525FA3AD0B53}">
      <dsp:nvSpPr>
        <dsp:cNvPr id="0" name=""/>
        <dsp:cNvSpPr/>
      </dsp:nvSpPr>
      <dsp:spPr>
        <a:xfrm>
          <a:off x="154357" y="4582452"/>
          <a:ext cx="280650" cy="280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5BF8A3-EB3F-43F3-A613-03F32538DA33}">
      <dsp:nvSpPr>
        <dsp:cNvPr id="0" name=""/>
        <dsp:cNvSpPr/>
      </dsp:nvSpPr>
      <dsp:spPr>
        <a:xfrm>
          <a:off x="589366" y="4467641"/>
          <a:ext cx="5260190" cy="510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004" tIns="54004" rIns="54004" bIns="540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ptos Display" panose="02110004020202020204"/>
            </a:rPr>
            <a:t>Individual Contribution</a:t>
          </a:r>
        </a:p>
      </dsp:txBody>
      <dsp:txXfrm>
        <a:off x="589366" y="4467641"/>
        <a:ext cx="5260190" cy="510274"/>
      </dsp:txXfrm>
    </dsp:sp>
    <dsp:sp modelId="{2642026E-EEF8-49FD-AC4B-256E26422925}">
      <dsp:nvSpPr>
        <dsp:cNvPr id="0" name=""/>
        <dsp:cNvSpPr/>
      </dsp:nvSpPr>
      <dsp:spPr>
        <a:xfrm>
          <a:off x="0" y="5105483"/>
          <a:ext cx="5849557" cy="5102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1CEB8C-5E9A-4945-9EEE-16F62FEE81F4}">
      <dsp:nvSpPr>
        <dsp:cNvPr id="0" name=""/>
        <dsp:cNvSpPr/>
      </dsp:nvSpPr>
      <dsp:spPr>
        <a:xfrm>
          <a:off x="154357" y="5220295"/>
          <a:ext cx="280650" cy="280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D5AC83-E5AA-427F-8EAA-EF68BEA80955}">
      <dsp:nvSpPr>
        <dsp:cNvPr id="0" name=""/>
        <dsp:cNvSpPr/>
      </dsp:nvSpPr>
      <dsp:spPr>
        <a:xfrm>
          <a:off x="589366" y="5105483"/>
          <a:ext cx="5260190" cy="510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004" tIns="54004" rIns="54004" bIns="540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ptos Display" panose="02110004020202020204"/>
            </a:rPr>
            <a:t>Demonstration</a:t>
          </a:r>
        </a:p>
      </dsp:txBody>
      <dsp:txXfrm>
        <a:off x="589366" y="5105483"/>
        <a:ext cx="5260190" cy="51027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9C8F24-273D-4659-9A8E-E8178EA94F55}">
      <dsp:nvSpPr>
        <dsp:cNvPr id="0" name=""/>
        <dsp:cNvSpPr/>
      </dsp:nvSpPr>
      <dsp:spPr>
        <a:xfrm>
          <a:off x="0" y="18728"/>
          <a:ext cx="5548323" cy="13525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rgbClr val="000000"/>
              </a:solidFill>
              <a:latin typeface="Aptos"/>
            </a:rPr>
            <a:t>Team 4 presses the buzzer first</a:t>
          </a:r>
        </a:p>
      </dsp:txBody>
      <dsp:txXfrm>
        <a:off x="66025" y="84753"/>
        <a:ext cx="5416273" cy="1220470"/>
      </dsp:txXfrm>
    </dsp:sp>
    <dsp:sp modelId="{8CD76777-DFA9-43C9-832A-0C2E628E408D}">
      <dsp:nvSpPr>
        <dsp:cNvPr id="0" name=""/>
        <dsp:cNvSpPr/>
      </dsp:nvSpPr>
      <dsp:spPr>
        <a:xfrm>
          <a:off x="0" y="1469168"/>
          <a:ext cx="5548323" cy="13525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rgbClr val="000000"/>
              </a:solidFill>
              <a:latin typeface="Aptos"/>
            </a:rPr>
            <a:t>The buzzer is locked </a:t>
          </a:r>
        </a:p>
      </dsp:txBody>
      <dsp:txXfrm>
        <a:off x="66025" y="1535193"/>
        <a:ext cx="5416273" cy="1220470"/>
      </dsp:txXfrm>
    </dsp:sp>
    <dsp:sp modelId="{1075E753-523F-42BB-9FC2-8724940B7F58}">
      <dsp:nvSpPr>
        <dsp:cNvPr id="0" name=""/>
        <dsp:cNvSpPr/>
      </dsp:nvSpPr>
      <dsp:spPr>
        <a:xfrm>
          <a:off x="0" y="2919608"/>
          <a:ext cx="5548323" cy="13525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rgbClr val="000000"/>
              </a:solidFill>
              <a:latin typeface="Aptos"/>
            </a:rPr>
            <a:t>Count down has started</a:t>
          </a:r>
          <a:endParaRPr lang="en-US" sz="3400" kern="1200" dirty="0"/>
        </a:p>
      </dsp:txBody>
      <dsp:txXfrm>
        <a:off x="66025" y="2985633"/>
        <a:ext cx="5416273" cy="122047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9AB477-3BB7-4011-860F-A2571A9B432F}">
      <dsp:nvSpPr>
        <dsp:cNvPr id="0" name=""/>
        <dsp:cNvSpPr/>
      </dsp:nvSpPr>
      <dsp:spPr>
        <a:xfrm>
          <a:off x="0" y="648548"/>
          <a:ext cx="5548323" cy="687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000000"/>
              </a:solidFill>
              <a:latin typeface="Aptos"/>
            </a:rPr>
            <a:t>Time is up</a:t>
          </a:r>
          <a:endParaRPr lang="en-US" sz="2800" kern="1200" dirty="0">
            <a:latin typeface="Aptos Display" panose="02110004020202020204"/>
          </a:endParaRPr>
        </a:p>
      </dsp:txBody>
      <dsp:txXfrm>
        <a:off x="33583" y="682131"/>
        <a:ext cx="5481157" cy="620794"/>
      </dsp:txXfrm>
    </dsp:sp>
    <dsp:sp modelId="{178613D7-2A67-4A2F-8CAC-CF58AD06D66F}">
      <dsp:nvSpPr>
        <dsp:cNvPr id="0" name=""/>
        <dsp:cNvSpPr/>
      </dsp:nvSpPr>
      <dsp:spPr>
        <a:xfrm>
          <a:off x="0" y="1417148"/>
          <a:ext cx="5548323" cy="687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000000"/>
              </a:solidFill>
              <a:latin typeface="Aptos"/>
            </a:rPr>
            <a:t>Time up indicating light is on</a:t>
          </a:r>
          <a:endParaRPr lang="en-US" sz="2800" kern="1200" dirty="0">
            <a:latin typeface="Aptos"/>
          </a:endParaRPr>
        </a:p>
      </dsp:txBody>
      <dsp:txXfrm>
        <a:off x="33583" y="1450731"/>
        <a:ext cx="5481157" cy="620794"/>
      </dsp:txXfrm>
    </dsp:sp>
    <dsp:sp modelId="{6D7D3DED-4BED-467C-BC65-2BFD305FAFF8}">
      <dsp:nvSpPr>
        <dsp:cNvPr id="0" name=""/>
        <dsp:cNvSpPr/>
      </dsp:nvSpPr>
      <dsp:spPr>
        <a:xfrm>
          <a:off x="0" y="2185748"/>
          <a:ext cx="5548323" cy="687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000000"/>
              </a:solidFill>
              <a:latin typeface="Aptos"/>
            </a:rPr>
            <a:t>Given Answer is correct</a:t>
          </a:r>
        </a:p>
      </dsp:txBody>
      <dsp:txXfrm>
        <a:off x="33583" y="2219331"/>
        <a:ext cx="5481157" cy="620794"/>
      </dsp:txXfrm>
    </dsp:sp>
    <dsp:sp modelId="{AAA7F43C-7F22-4AAA-8F58-714AAA95CBC4}">
      <dsp:nvSpPr>
        <dsp:cNvPr id="0" name=""/>
        <dsp:cNvSpPr/>
      </dsp:nvSpPr>
      <dsp:spPr>
        <a:xfrm>
          <a:off x="0" y="2954348"/>
          <a:ext cx="5548323" cy="687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000000"/>
              </a:solidFill>
              <a:latin typeface="Aptos"/>
            </a:rPr>
            <a:t> Total point of Team 4 is increased</a:t>
          </a:r>
          <a:endParaRPr lang="en-US" sz="2800" kern="1200" dirty="0"/>
        </a:p>
      </dsp:txBody>
      <dsp:txXfrm>
        <a:off x="33583" y="2987931"/>
        <a:ext cx="5481157" cy="62079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2FF04-AA8B-49A5-A629-A304E0E00396}">
      <dsp:nvSpPr>
        <dsp:cNvPr id="0" name=""/>
        <dsp:cNvSpPr/>
      </dsp:nvSpPr>
      <dsp:spPr>
        <a:xfrm>
          <a:off x="0" y="268928"/>
          <a:ext cx="5548323" cy="1193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rgbClr val="000000"/>
              </a:solidFill>
              <a:latin typeface="Aptos"/>
            </a:rPr>
            <a:t>Reset button is pressed for next question</a:t>
          </a:r>
        </a:p>
      </dsp:txBody>
      <dsp:txXfrm>
        <a:off x="58257" y="327185"/>
        <a:ext cx="5431809" cy="1076886"/>
      </dsp:txXfrm>
    </dsp:sp>
    <dsp:sp modelId="{AA4FD7BB-C020-46AC-8A8C-997B08E39A63}">
      <dsp:nvSpPr>
        <dsp:cNvPr id="0" name=""/>
        <dsp:cNvSpPr/>
      </dsp:nvSpPr>
      <dsp:spPr>
        <a:xfrm>
          <a:off x="0" y="1548728"/>
          <a:ext cx="5548323" cy="1193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rgbClr val="000000"/>
              </a:solidFill>
              <a:latin typeface="Aptos"/>
            </a:rPr>
            <a:t>No team is activated hence the output lights for 4 teams are off</a:t>
          </a:r>
        </a:p>
      </dsp:txBody>
      <dsp:txXfrm>
        <a:off x="58257" y="1606985"/>
        <a:ext cx="5431809" cy="1076886"/>
      </dsp:txXfrm>
    </dsp:sp>
    <dsp:sp modelId="{1075E753-523F-42BB-9FC2-8724940B7F58}">
      <dsp:nvSpPr>
        <dsp:cNvPr id="0" name=""/>
        <dsp:cNvSpPr/>
      </dsp:nvSpPr>
      <dsp:spPr>
        <a:xfrm>
          <a:off x="0" y="2828528"/>
          <a:ext cx="5548323" cy="1193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rgbClr val="000000"/>
              </a:solidFill>
              <a:latin typeface="Aptos"/>
            </a:rPr>
            <a:t>Time counter is again ready to count time for this newround</a:t>
          </a:r>
        </a:p>
      </dsp:txBody>
      <dsp:txXfrm>
        <a:off x="58257" y="2886785"/>
        <a:ext cx="5431809" cy="107688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2FF04-AA8B-49A5-A629-A304E0E00396}">
      <dsp:nvSpPr>
        <dsp:cNvPr id="0" name=""/>
        <dsp:cNvSpPr/>
      </dsp:nvSpPr>
      <dsp:spPr>
        <a:xfrm>
          <a:off x="0" y="41228"/>
          <a:ext cx="5548323" cy="795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000000"/>
              </a:solidFill>
            </a:rPr>
            <a:t>For ending the game winner declaration button is pressed</a:t>
          </a:r>
          <a:r>
            <a:rPr lang="en-US" sz="2000" kern="1200">
              <a:latin typeface="Aptos Display" panose="02110004020202020204"/>
            </a:rPr>
            <a:t> </a:t>
          </a:r>
          <a:endParaRPr lang="en-US" sz="2000" kern="1200"/>
        </a:p>
      </dsp:txBody>
      <dsp:txXfrm>
        <a:off x="38838" y="80066"/>
        <a:ext cx="5470647" cy="717924"/>
      </dsp:txXfrm>
    </dsp:sp>
    <dsp:sp modelId="{21832D52-DE52-4A94-A122-0585D2484C37}">
      <dsp:nvSpPr>
        <dsp:cNvPr id="0" name=""/>
        <dsp:cNvSpPr/>
      </dsp:nvSpPr>
      <dsp:spPr>
        <a:xfrm>
          <a:off x="0" y="894428"/>
          <a:ext cx="5548323" cy="795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000000"/>
              </a:solidFill>
            </a:rPr>
            <a:t>In this situation scores for 4 respective is T1(1),T2(0),T3(0),T4(2)</a:t>
          </a:r>
        </a:p>
      </dsp:txBody>
      <dsp:txXfrm>
        <a:off x="38838" y="933266"/>
        <a:ext cx="5470647" cy="717924"/>
      </dsp:txXfrm>
    </dsp:sp>
    <dsp:sp modelId="{9D209A14-D990-48A6-AEA4-301F02A52F07}">
      <dsp:nvSpPr>
        <dsp:cNvPr id="0" name=""/>
        <dsp:cNvSpPr/>
      </dsp:nvSpPr>
      <dsp:spPr>
        <a:xfrm>
          <a:off x="0" y="1747628"/>
          <a:ext cx="5548323" cy="795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000000"/>
              </a:solidFill>
            </a:rPr>
            <a:t>So the winner is Team 4 </a:t>
          </a:r>
        </a:p>
      </dsp:txBody>
      <dsp:txXfrm>
        <a:off x="38838" y="1786466"/>
        <a:ext cx="5470647" cy="717924"/>
      </dsp:txXfrm>
    </dsp:sp>
    <dsp:sp modelId="{E15136E7-5D9C-407E-A6BD-D123DA585DDF}">
      <dsp:nvSpPr>
        <dsp:cNvPr id="0" name=""/>
        <dsp:cNvSpPr/>
      </dsp:nvSpPr>
      <dsp:spPr>
        <a:xfrm>
          <a:off x="0" y="2600828"/>
          <a:ext cx="5548323" cy="795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000000"/>
              </a:solidFill>
            </a:rPr>
            <a:t>Team number is shown in DOT MATRIX display </a:t>
          </a:r>
        </a:p>
      </dsp:txBody>
      <dsp:txXfrm>
        <a:off x="38838" y="2639666"/>
        <a:ext cx="5470647" cy="717924"/>
      </dsp:txXfrm>
    </dsp:sp>
    <dsp:sp modelId="{829AB477-3BB7-4011-860F-A2571A9B432F}">
      <dsp:nvSpPr>
        <dsp:cNvPr id="0" name=""/>
        <dsp:cNvSpPr/>
      </dsp:nvSpPr>
      <dsp:spPr>
        <a:xfrm>
          <a:off x="0" y="3454028"/>
          <a:ext cx="5548323" cy="795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000000"/>
              </a:solidFill>
            </a:rPr>
            <a:t>Winner's score is shown in 7 segment display</a:t>
          </a:r>
          <a:endParaRPr lang="en-US" sz="2000" kern="1200">
            <a:latin typeface="Aptos Display" panose="02110004020202020204"/>
          </a:endParaRPr>
        </a:p>
      </dsp:txBody>
      <dsp:txXfrm>
        <a:off x="38838" y="3492866"/>
        <a:ext cx="5470647" cy="7179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2FF04-AA8B-49A5-A629-A304E0E00396}">
      <dsp:nvSpPr>
        <dsp:cNvPr id="0" name=""/>
        <dsp:cNvSpPr/>
      </dsp:nvSpPr>
      <dsp:spPr>
        <a:xfrm>
          <a:off x="0" y="50719"/>
          <a:ext cx="4786323" cy="14297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solidFill>
                <a:srgbClr val="000000"/>
              </a:solidFill>
            </a:rPr>
            <a:t>For </a:t>
          </a:r>
          <a:r>
            <a:rPr lang="en-US" sz="2600" kern="1200">
              <a:solidFill>
                <a:srgbClr val="000000"/>
              </a:solidFill>
              <a:latin typeface="Aptos Display" panose="02110004020202020204"/>
            </a:rPr>
            <a:t>restarting a new game we need to press </a:t>
          </a:r>
          <a:r>
            <a:rPr lang="en-US" sz="2600" kern="1200">
              <a:solidFill>
                <a:srgbClr val="000000"/>
              </a:solidFill>
            </a:rPr>
            <a:t>the </a:t>
          </a:r>
          <a:r>
            <a:rPr lang="en-US" sz="2600" kern="1200">
              <a:latin typeface="Aptos Display" panose="02110004020202020204"/>
            </a:rPr>
            <a:t>Master Reset Button</a:t>
          </a:r>
          <a:endParaRPr lang="en-US" sz="2600" kern="1200"/>
        </a:p>
      </dsp:txBody>
      <dsp:txXfrm>
        <a:off x="69794" y="120513"/>
        <a:ext cx="4646735" cy="1290152"/>
      </dsp:txXfrm>
    </dsp:sp>
    <dsp:sp modelId="{21832D52-DE52-4A94-A122-0585D2484C37}">
      <dsp:nvSpPr>
        <dsp:cNvPr id="0" name=""/>
        <dsp:cNvSpPr/>
      </dsp:nvSpPr>
      <dsp:spPr>
        <a:xfrm>
          <a:off x="0" y="1555339"/>
          <a:ext cx="4786323" cy="14297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solidFill>
                <a:srgbClr val="000000"/>
              </a:solidFill>
              <a:latin typeface="Aptos Display" panose="02110004020202020204"/>
            </a:rPr>
            <a:t>This will clear all the previous data that was recorded</a:t>
          </a:r>
          <a:endParaRPr lang="en-US" sz="2600" kern="1200">
            <a:solidFill>
              <a:srgbClr val="000000"/>
            </a:solidFill>
          </a:endParaRPr>
        </a:p>
      </dsp:txBody>
      <dsp:txXfrm>
        <a:off x="69794" y="1625133"/>
        <a:ext cx="4646735" cy="129015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6970F-58D8-466E-ACF0-735031EC9A0D}">
      <dsp:nvSpPr>
        <dsp:cNvPr id="0" name=""/>
        <dsp:cNvSpPr/>
      </dsp:nvSpPr>
      <dsp:spPr>
        <a:xfrm>
          <a:off x="0" y="2047"/>
          <a:ext cx="545883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2CF42-B5DC-41ED-96D8-E4903D92C75C}">
      <dsp:nvSpPr>
        <dsp:cNvPr id="0" name=""/>
        <dsp:cNvSpPr/>
      </dsp:nvSpPr>
      <dsp:spPr>
        <a:xfrm>
          <a:off x="0" y="2047"/>
          <a:ext cx="5458837" cy="69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Aptos Display" panose="02110004020202020204"/>
            </a:rPr>
            <a:t>Understanding the Problem</a:t>
          </a:r>
          <a:endParaRPr lang="en-US" sz="2100" kern="1200"/>
        </a:p>
      </dsp:txBody>
      <dsp:txXfrm>
        <a:off x="0" y="2047"/>
        <a:ext cx="5458837" cy="698070"/>
      </dsp:txXfrm>
    </dsp:sp>
    <dsp:sp modelId="{407F7C41-3D5A-4CF6-85CC-268070F49E0A}">
      <dsp:nvSpPr>
        <dsp:cNvPr id="0" name=""/>
        <dsp:cNvSpPr/>
      </dsp:nvSpPr>
      <dsp:spPr>
        <a:xfrm>
          <a:off x="0" y="700118"/>
          <a:ext cx="545883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4159A2-6910-421F-A0CD-048783D11F56}">
      <dsp:nvSpPr>
        <dsp:cNvPr id="0" name=""/>
        <dsp:cNvSpPr/>
      </dsp:nvSpPr>
      <dsp:spPr>
        <a:xfrm>
          <a:off x="0" y="700118"/>
          <a:ext cx="5458837" cy="69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Aptos Display" panose="02110004020202020204"/>
            </a:rPr>
            <a:t>Coding for different part of the problem</a:t>
          </a:r>
          <a:endParaRPr lang="en-US" sz="2100" kern="1200"/>
        </a:p>
      </dsp:txBody>
      <dsp:txXfrm>
        <a:off x="0" y="700118"/>
        <a:ext cx="5458837" cy="698070"/>
      </dsp:txXfrm>
    </dsp:sp>
    <dsp:sp modelId="{18CC6529-0402-43DC-9BAE-F577C2C8FC2B}">
      <dsp:nvSpPr>
        <dsp:cNvPr id="0" name=""/>
        <dsp:cNvSpPr/>
      </dsp:nvSpPr>
      <dsp:spPr>
        <a:xfrm>
          <a:off x="0" y="1398189"/>
          <a:ext cx="545883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A2F2F-85BB-49ED-886E-F3F4EF4E4569}">
      <dsp:nvSpPr>
        <dsp:cNvPr id="0" name=""/>
        <dsp:cNvSpPr/>
      </dsp:nvSpPr>
      <dsp:spPr>
        <a:xfrm>
          <a:off x="0" y="1398189"/>
          <a:ext cx="5458837" cy="69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Aptos Display" panose="02110004020202020204"/>
            </a:rPr>
            <a:t>Combine all the coding in single file and compile</a:t>
          </a:r>
          <a:endParaRPr lang="en-US" sz="2100" kern="1200"/>
        </a:p>
      </dsp:txBody>
      <dsp:txXfrm>
        <a:off x="0" y="1398189"/>
        <a:ext cx="5458837" cy="698070"/>
      </dsp:txXfrm>
    </dsp:sp>
    <dsp:sp modelId="{C7487E6A-30B4-4636-A2E0-93782EA5C375}">
      <dsp:nvSpPr>
        <dsp:cNvPr id="0" name=""/>
        <dsp:cNvSpPr/>
      </dsp:nvSpPr>
      <dsp:spPr>
        <a:xfrm>
          <a:off x="0" y="2096260"/>
          <a:ext cx="545883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333A8-BA04-4F43-A2D1-D8380504F0EE}">
      <dsp:nvSpPr>
        <dsp:cNvPr id="0" name=""/>
        <dsp:cNvSpPr/>
      </dsp:nvSpPr>
      <dsp:spPr>
        <a:xfrm>
          <a:off x="0" y="2096260"/>
          <a:ext cx="5458837" cy="69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Aptos Display" panose="02110004020202020204"/>
            </a:rPr>
            <a:t>Observe the Vector Wave Form</a:t>
          </a:r>
        </a:p>
      </dsp:txBody>
      <dsp:txXfrm>
        <a:off x="0" y="2096260"/>
        <a:ext cx="5458837" cy="698070"/>
      </dsp:txXfrm>
    </dsp:sp>
    <dsp:sp modelId="{8F9B7234-6D98-441C-A392-C9BB687537F7}">
      <dsp:nvSpPr>
        <dsp:cNvPr id="0" name=""/>
        <dsp:cNvSpPr/>
      </dsp:nvSpPr>
      <dsp:spPr>
        <a:xfrm>
          <a:off x="0" y="2794330"/>
          <a:ext cx="545883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5024C-3B27-4056-B096-DB88DCE21980}">
      <dsp:nvSpPr>
        <dsp:cNvPr id="0" name=""/>
        <dsp:cNvSpPr/>
      </dsp:nvSpPr>
      <dsp:spPr>
        <a:xfrm>
          <a:off x="0" y="2794330"/>
          <a:ext cx="5458837" cy="69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Aptos Display" panose="02110004020202020204"/>
            </a:rPr>
            <a:t>Update the code for uploading in a CPLD board</a:t>
          </a:r>
        </a:p>
      </dsp:txBody>
      <dsp:txXfrm>
        <a:off x="0" y="2794330"/>
        <a:ext cx="5458837" cy="698070"/>
      </dsp:txXfrm>
    </dsp:sp>
    <dsp:sp modelId="{6D551246-0289-49C9-8A07-69B3167897E7}">
      <dsp:nvSpPr>
        <dsp:cNvPr id="0" name=""/>
        <dsp:cNvSpPr/>
      </dsp:nvSpPr>
      <dsp:spPr>
        <a:xfrm>
          <a:off x="0" y="3492401"/>
          <a:ext cx="545883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5D6E8-A849-46F1-8A5D-CB4CADB7FFCB}">
      <dsp:nvSpPr>
        <dsp:cNvPr id="0" name=""/>
        <dsp:cNvSpPr/>
      </dsp:nvSpPr>
      <dsp:spPr>
        <a:xfrm>
          <a:off x="0" y="3492401"/>
          <a:ext cx="5458837" cy="69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Aptos Display" panose="02110004020202020204"/>
            </a:rPr>
            <a:t>Full implementation in CPLD board</a:t>
          </a:r>
        </a:p>
      </dsp:txBody>
      <dsp:txXfrm>
        <a:off x="0" y="3492401"/>
        <a:ext cx="5458837" cy="6980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D7DC5-456D-4FCC-8B94-8525DECC9F72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5A76B6-C7F6-403C-BA06-BD5C9A82DB06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DB9E8-6BBE-4171-9A72-664E97D83CBB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Design a user friendly quizzing system</a:t>
          </a:r>
        </a:p>
      </dsp:txBody>
      <dsp:txXfrm>
        <a:off x="1435590" y="531"/>
        <a:ext cx="9080009" cy="1242935"/>
      </dsp:txXfrm>
    </dsp:sp>
    <dsp:sp modelId="{5B95D0E6-4A26-4839-A3E7-48F43B6B7E55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DB831-8A9D-4D94-9B22-73F464F328C1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B4982-E618-46EE-9B69-E5A8163687E0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Implement complete quizzing system – including question selection, answer processing, score calculation and winner declaration</a:t>
          </a:r>
        </a:p>
      </dsp:txBody>
      <dsp:txXfrm>
        <a:off x="1435590" y="1554201"/>
        <a:ext cx="9080009" cy="1242935"/>
      </dsp:txXfrm>
    </dsp:sp>
    <dsp:sp modelId="{BFD46C91-78F0-464C-AC64-BF993B5367E8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EED256-4F10-441C-85AD-50E5DCD68AD7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BE369-C1FF-47F2-82BD-2E81C54698DF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Showcase FPGA capabilities – demonstrating flexibility and performance advantages of FPGA</a:t>
          </a:r>
        </a:p>
      </dsp:txBody>
      <dsp:txXfrm>
        <a:off x="1435590" y="3107870"/>
        <a:ext cx="9080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542A99-80EB-4C7C-8EE6-F60C75292D52}">
      <dsp:nvSpPr>
        <dsp:cNvPr id="0" name=""/>
        <dsp:cNvSpPr/>
      </dsp:nvSpPr>
      <dsp:spPr>
        <a:xfrm>
          <a:off x="0" y="1808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F70308-9E4D-4C59-B8B9-46A6BCAD4A30}">
      <dsp:nvSpPr>
        <dsp:cNvPr id="0" name=""/>
        <dsp:cNvSpPr/>
      </dsp:nvSpPr>
      <dsp:spPr>
        <a:xfrm>
          <a:off x="233059" y="175158"/>
          <a:ext cx="423745" cy="4237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F99E4-9747-4D1B-B7F6-BF304D794ED5}">
      <dsp:nvSpPr>
        <dsp:cNvPr id="0" name=""/>
        <dsp:cNvSpPr/>
      </dsp:nvSpPr>
      <dsp:spPr>
        <a:xfrm>
          <a:off x="889864" y="1808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Team Selection</a:t>
          </a:r>
        </a:p>
      </dsp:txBody>
      <dsp:txXfrm>
        <a:off x="889864" y="1808"/>
        <a:ext cx="5355400" cy="770445"/>
      </dsp:txXfrm>
    </dsp:sp>
    <dsp:sp modelId="{9F9254DE-238F-45E1-B5BE-664C8378C278}">
      <dsp:nvSpPr>
        <dsp:cNvPr id="0" name=""/>
        <dsp:cNvSpPr/>
      </dsp:nvSpPr>
      <dsp:spPr>
        <a:xfrm>
          <a:off x="0" y="964865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35A4F-D1A5-4C20-A7E5-8BA5500BE42A}">
      <dsp:nvSpPr>
        <dsp:cNvPr id="0" name=""/>
        <dsp:cNvSpPr/>
      </dsp:nvSpPr>
      <dsp:spPr>
        <a:xfrm>
          <a:off x="233059" y="1138215"/>
          <a:ext cx="423745" cy="4237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3B98AA-AE63-45CE-89EE-A67B43B37853}">
      <dsp:nvSpPr>
        <dsp:cNvPr id="0" name=""/>
        <dsp:cNvSpPr/>
      </dsp:nvSpPr>
      <dsp:spPr>
        <a:xfrm>
          <a:off x="889864" y="964865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Time Counter</a:t>
          </a:r>
        </a:p>
      </dsp:txBody>
      <dsp:txXfrm>
        <a:off x="889864" y="964865"/>
        <a:ext cx="5355400" cy="770445"/>
      </dsp:txXfrm>
    </dsp:sp>
    <dsp:sp modelId="{36604270-15A0-443E-A255-1BEAD41620CF}">
      <dsp:nvSpPr>
        <dsp:cNvPr id="0" name=""/>
        <dsp:cNvSpPr/>
      </dsp:nvSpPr>
      <dsp:spPr>
        <a:xfrm>
          <a:off x="0" y="1927922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8CAC10-E61B-48FD-B2AE-46F6F966241F}">
      <dsp:nvSpPr>
        <dsp:cNvPr id="0" name=""/>
        <dsp:cNvSpPr/>
      </dsp:nvSpPr>
      <dsp:spPr>
        <a:xfrm>
          <a:off x="233059" y="2101272"/>
          <a:ext cx="423745" cy="4237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56E34-A274-4DA1-AD6B-228DCF910FF6}">
      <dsp:nvSpPr>
        <dsp:cNvPr id="0" name=""/>
        <dsp:cNvSpPr/>
      </dsp:nvSpPr>
      <dsp:spPr>
        <a:xfrm>
          <a:off x="889864" y="1927922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Answer Evaluation</a:t>
          </a:r>
        </a:p>
      </dsp:txBody>
      <dsp:txXfrm>
        <a:off x="889864" y="1927922"/>
        <a:ext cx="5355400" cy="770445"/>
      </dsp:txXfrm>
    </dsp:sp>
    <dsp:sp modelId="{DD117A1D-4A5E-43F4-BE52-ACB858C41CBA}">
      <dsp:nvSpPr>
        <dsp:cNvPr id="0" name=""/>
        <dsp:cNvSpPr/>
      </dsp:nvSpPr>
      <dsp:spPr>
        <a:xfrm>
          <a:off x="0" y="2890979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4AF75E-EEFF-473E-84D1-138CA3D5F2C9}">
      <dsp:nvSpPr>
        <dsp:cNvPr id="0" name=""/>
        <dsp:cNvSpPr/>
      </dsp:nvSpPr>
      <dsp:spPr>
        <a:xfrm>
          <a:off x="233059" y="3064329"/>
          <a:ext cx="423745" cy="4237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8C96B-85F1-458F-B7DD-FADAAABCDFD3}">
      <dsp:nvSpPr>
        <dsp:cNvPr id="0" name=""/>
        <dsp:cNvSpPr/>
      </dsp:nvSpPr>
      <dsp:spPr>
        <a:xfrm>
          <a:off x="889864" y="2890979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Score Update</a:t>
          </a:r>
        </a:p>
      </dsp:txBody>
      <dsp:txXfrm>
        <a:off x="889864" y="2890979"/>
        <a:ext cx="5355400" cy="770445"/>
      </dsp:txXfrm>
    </dsp:sp>
    <dsp:sp modelId="{8B602F86-B6FC-423B-A677-30892917BD1A}">
      <dsp:nvSpPr>
        <dsp:cNvPr id="0" name=""/>
        <dsp:cNvSpPr/>
      </dsp:nvSpPr>
      <dsp:spPr>
        <a:xfrm>
          <a:off x="0" y="3854036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59F7A-DF35-4562-AB31-9AA64F6598EA}">
      <dsp:nvSpPr>
        <dsp:cNvPr id="0" name=""/>
        <dsp:cNvSpPr/>
      </dsp:nvSpPr>
      <dsp:spPr>
        <a:xfrm>
          <a:off x="233059" y="4027386"/>
          <a:ext cx="423745" cy="4237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622EE2-7733-41C8-A78E-A825501FD0E3}">
      <dsp:nvSpPr>
        <dsp:cNvPr id="0" name=""/>
        <dsp:cNvSpPr/>
      </dsp:nvSpPr>
      <dsp:spPr>
        <a:xfrm>
          <a:off x="889864" y="3854036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Winner Declaration</a:t>
          </a:r>
        </a:p>
      </dsp:txBody>
      <dsp:txXfrm>
        <a:off x="889864" y="3854036"/>
        <a:ext cx="5355400" cy="770445"/>
      </dsp:txXfrm>
    </dsp:sp>
    <dsp:sp modelId="{FE8DA0D6-2CBD-4D9F-B5BF-A66574D3AF5E}">
      <dsp:nvSpPr>
        <dsp:cNvPr id="0" name=""/>
        <dsp:cNvSpPr/>
      </dsp:nvSpPr>
      <dsp:spPr>
        <a:xfrm>
          <a:off x="0" y="4817093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A554E7-A160-4B52-A83D-A01C57F33D70}">
      <dsp:nvSpPr>
        <dsp:cNvPr id="0" name=""/>
        <dsp:cNvSpPr/>
      </dsp:nvSpPr>
      <dsp:spPr>
        <a:xfrm>
          <a:off x="233059" y="4990443"/>
          <a:ext cx="423745" cy="42374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CFC512-BCDD-4888-BE32-7C8F9240FC5A}">
      <dsp:nvSpPr>
        <dsp:cNvPr id="0" name=""/>
        <dsp:cNvSpPr/>
      </dsp:nvSpPr>
      <dsp:spPr>
        <a:xfrm>
          <a:off x="889864" y="4817093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System Reset</a:t>
          </a:r>
        </a:p>
      </dsp:txBody>
      <dsp:txXfrm>
        <a:off x="889864" y="4817093"/>
        <a:ext cx="5355400" cy="7704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63E8B-916F-4D5B-9BD2-B0F5F7C65B6B}">
      <dsp:nvSpPr>
        <dsp:cNvPr id="0" name=""/>
        <dsp:cNvSpPr/>
      </dsp:nvSpPr>
      <dsp:spPr>
        <a:xfrm>
          <a:off x="0" y="1828800"/>
          <a:ext cx="457200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40D30-44F5-41D3-A566-ED04F08DD4FD}">
      <dsp:nvSpPr>
        <dsp:cNvPr id="0" name=""/>
        <dsp:cNvSpPr/>
      </dsp:nvSpPr>
      <dsp:spPr>
        <a:xfrm rot="8100000">
          <a:off x="53877" y="426275"/>
          <a:ext cx="259359" cy="25935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C1B1F6-2DF7-4B7E-A0E6-BCE5D6BC7016}">
      <dsp:nvSpPr>
        <dsp:cNvPr id="0" name=""/>
        <dsp:cNvSpPr/>
      </dsp:nvSpPr>
      <dsp:spPr>
        <a:xfrm>
          <a:off x="82690" y="455088"/>
          <a:ext cx="201734" cy="20173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EFF87-F1E0-47B9-94F9-057503AEAA93}">
      <dsp:nvSpPr>
        <dsp:cNvPr id="0" name=""/>
        <dsp:cNvSpPr/>
      </dsp:nvSpPr>
      <dsp:spPr>
        <a:xfrm>
          <a:off x="366952" y="746150"/>
          <a:ext cx="1470133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369B7F-8857-446B-B22A-62127E44A332}">
      <dsp:nvSpPr>
        <dsp:cNvPr id="0" name=""/>
        <dsp:cNvSpPr/>
      </dsp:nvSpPr>
      <dsp:spPr>
        <a:xfrm>
          <a:off x="366952" y="365759"/>
          <a:ext cx="1470133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err="1">
              <a:latin typeface="Aptos Display" panose="020F0302020204030204"/>
            </a:rPr>
            <a:t>TeamA</a:t>
          </a:r>
          <a:endParaRPr lang="en-US" sz="2000" kern="1200"/>
        </a:p>
      </dsp:txBody>
      <dsp:txXfrm>
        <a:off x="366952" y="365759"/>
        <a:ext cx="1470133" cy="380390"/>
      </dsp:txXfrm>
    </dsp:sp>
    <dsp:sp modelId="{B8EC24ED-5BC6-4167-B9BD-172B2AE27D6E}">
      <dsp:nvSpPr>
        <dsp:cNvPr id="0" name=""/>
        <dsp:cNvSpPr/>
      </dsp:nvSpPr>
      <dsp:spPr>
        <a:xfrm>
          <a:off x="183557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BF331B-11D2-49D0-A9FE-0C33AF3C8415}">
      <dsp:nvSpPr>
        <dsp:cNvPr id="0" name=""/>
        <dsp:cNvSpPr/>
      </dsp:nvSpPr>
      <dsp:spPr>
        <a:xfrm>
          <a:off x="157346" y="1794564"/>
          <a:ext cx="66022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769FC5-8547-4D7B-870F-4E240BD8690D}">
      <dsp:nvSpPr>
        <dsp:cNvPr id="0" name=""/>
        <dsp:cNvSpPr/>
      </dsp:nvSpPr>
      <dsp:spPr>
        <a:xfrm rot="18900000">
          <a:off x="965461" y="2971965"/>
          <a:ext cx="259359" cy="25935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416CC-962F-499C-ADCD-E10AF19E700F}">
      <dsp:nvSpPr>
        <dsp:cNvPr id="0" name=""/>
        <dsp:cNvSpPr/>
      </dsp:nvSpPr>
      <dsp:spPr>
        <a:xfrm>
          <a:off x="994274" y="3000777"/>
          <a:ext cx="201734" cy="20173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FEB66A-6DEA-4B3A-B5BB-7BC309A21C41}">
      <dsp:nvSpPr>
        <dsp:cNvPr id="0" name=""/>
        <dsp:cNvSpPr/>
      </dsp:nvSpPr>
      <dsp:spPr>
        <a:xfrm>
          <a:off x="1278536" y="1828800"/>
          <a:ext cx="1470133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0B772F-D975-4661-B40C-0B9DE44B625D}">
      <dsp:nvSpPr>
        <dsp:cNvPr id="0" name=""/>
        <dsp:cNvSpPr/>
      </dsp:nvSpPr>
      <dsp:spPr>
        <a:xfrm>
          <a:off x="1278536" y="2911449"/>
          <a:ext cx="1470133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err="1">
              <a:latin typeface="Aptos Display" panose="020F0302020204030204"/>
            </a:rPr>
            <a:t>TeamB</a:t>
          </a:r>
          <a:endParaRPr lang="en-US" sz="2000" kern="1200" err="1"/>
        </a:p>
      </dsp:txBody>
      <dsp:txXfrm>
        <a:off x="1278536" y="2911449"/>
        <a:ext cx="1470133" cy="380390"/>
      </dsp:txXfrm>
    </dsp:sp>
    <dsp:sp modelId="{E8799D51-B95E-44AE-8DC0-09F56FD65EC2}">
      <dsp:nvSpPr>
        <dsp:cNvPr id="0" name=""/>
        <dsp:cNvSpPr/>
      </dsp:nvSpPr>
      <dsp:spPr>
        <a:xfrm>
          <a:off x="1095141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33381B-B6AA-49FB-A1A3-FED87C1CECB3}">
      <dsp:nvSpPr>
        <dsp:cNvPr id="0" name=""/>
        <dsp:cNvSpPr/>
      </dsp:nvSpPr>
      <dsp:spPr>
        <a:xfrm>
          <a:off x="1068930" y="1794564"/>
          <a:ext cx="66022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BA1E55-FEBE-4C4E-8FCC-4AA6106810E1}">
      <dsp:nvSpPr>
        <dsp:cNvPr id="0" name=""/>
        <dsp:cNvSpPr/>
      </dsp:nvSpPr>
      <dsp:spPr>
        <a:xfrm rot="8100000">
          <a:off x="1877045" y="426275"/>
          <a:ext cx="259359" cy="25935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CC2EE-0FD7-463E-A619-E59F72BDF02A}">
      <dsp:nvSpPr>
        <dsp:cNvPr id="0" name=""/>
        <dsp:cNvSpPr/>
      </dsp:nvSpPr>
      <dsp:spPr>
        <a:xfrm>
          <a:off x="1905858" y="455088"/>
          <a:ext cx="201734" cy="20173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F4E4D-5DA7-4258-AF20-9D56D3C11648}">
      <dsp:nvSpPr>
        <dsp:cNvPr id="0" name=""/>
        <dsp:cNvSpPr/>
      </dsp:nvSpPr>
      <dsp:spPr>
        <a:xfrm>
          <a:off x="2190120" y="746150"/>
          <a:ext cx="1470133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0F402-446D-41DD-92E6-13610F139B9C}">
      <dsp:nvSpPr>
        <dsp:cNvPr id="0" name=""/>
        <dsp:cNvSpPr/>
      </dsp:nvSpPr>
      <dsp:spPr>
        <a:xfrm>
          <a:off x="2190120" y="365759"/>
          <a:ext cx="1470133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err="1">
              <a:latin typeface="Aptos Display" panose="02110004020202020204"/>
            </a:rPr>
            <a:t>TeamC</a:t>
          </a:r>
          <a:endParaRPr lang="en-US" sz="2000" kern="1200">
            <a:latin typeface="Aptos Display" panose="02110004020202020204"/>
          </a:endParaRPr>
        </a:p>
      </dsp:txBody>
      <dsp:txXfrm>
        <a:off x="2190120" y="365759"/>
        <a:ext cx="1470133" cy="380390"/>
      </dsp:txXfrm>
    </dsp:sp>
    <dsp:sp modelId="{20384D41-E754-4F44-AF61-68BB89952F92}">
      <dsp:nvSpPr>
        <dsp:cNvPr id="0" name=""/>
        <dsp:cNvSpPr/>
      </dsp:nvSpPr>
      <dsp:spPr>
        <a:xfrm>
          <a:off x="2006725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1F2776-3804-4F2C-88AE-5987161FFC41}">
      <dsp:nvSpPr>
        <dsp:cNvPr id="0" name=""/>
        <dsp:cNvSpPr/>
      </dsp:nvSpPr>
      <dsp:spPr>
        <a:xfrm>
          <a:off x="1980514" y="1794564"/>
          <a:ext cx="66022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D1A8D-2DA5-4635-B87A-FA6C836FD1FC}">
      <dsp:nvSpPr>
        <dsp:cNvPr id="0" name=""/>
        <dsp:cNvSpPr/>
      </dsp:nvSpPr>
      <dsp:spPr>
        <a:xfrm rot="18900000">
          <a:off x="2788629" y="2971965"/>
          <a:ext cx="259359" cy="25935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265A5F-CC50-4710-90A2-FDB90137FC64}">
      <dsp:nvSpPr>
        <dsp:cNvPr id="0" name=""/>
        <dsp:cNvSpPr/>
      </dsp:nvSpPr>
      <dsp:spPr>
        <a:xfrm>
          <a:off x="2817442" y="3000777"/>
          <a:ext cx="201734" cy="20173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FD70BE-0CD6-4413-AC29-76197A053364}">
      <dsp:nvSpPr>
        <dsp:cNvPr id="0" name=""/>
        <dsp:cNvSpPr/>
      </dsp:nvSpPr>
      <dsp:spPr>
        <a:xfrm>
          <a:off x="3101704" y="1828800"/>
          <a:ext cx="1470133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701608-5DEB-4E50-80C4-8CBF2174D5F4}">
      <dsp:nvSpPr>
        <dsp:cNvPr id="0" name=""/>
        <dsp:cNvSpPr/>
      </dsp:nvSpPr>
      <dsp:spPr>
        <a:xfrm>
          <a:off x="3101704" y="2911449"/>
          <a:ext cx="1470133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err="1">
              <a:latin typeface="Aptos Display" panose="020F0302020204030204"/>
            </a:rPr>
            <a:t>TeamD</a:t>
          </a:r>
          <a:endParaRPr lang="en-US" sz="2000" kern="1200"/>
        </a:p>
      </dsp:txBody>
      <dsp:txXfrm>
        <a:off x="3101704" y="2911449"/>
        <a:ext cx="1470133" cy="380390"/>
      </dsp:txXfrm>
    </dsp:sp>
    <dsp:sp modelId="{FA286A71-4184-4ADE-A8EB-8A7BB133C4CB}">
      <dsp:nvSpPr>
        <dsp:cNvPr id="0" name=""/>
        <dsp:cNvSpPr/>
      </dsp:nvSpPr>
      <dsp:spPr>
        <a:xfrm>
          <a:off x="2918309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834F37-E810-4B5B-B84A-FAF2EDAB8187}">
      <dsp:nvSpPr>
        <dsp:cNvPr id="0" name=""/>
        <dsp:cNvSpPr/>
      </dsp:nvSpPr>
      <dsp:spPr>
        <a:xfrm>
          <a:off x="2892098" y="1794564"/>
          <a:ext cx="66022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2FF04-AA8B-49A5-A629-A304E0E00396}">
      <dsp:nvSpPr>
        <dsp:cNvPr id="0" name=""/>
        <dsp:cNvSpPr/>
      </dsp:nvSpPr>
      <dsp:spPr>
        <a:xfrm>
          <a:off x="0" y="394028"/>
          <a:ext cx="6153748" cy="1113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Once a Team is selected the timer will start counting time </a:t>
          </a:r>
        </a:p>
      </dsp:txBody>
      <dsp:txXfrm>
        <a:off x="54373" y="448401"/>
        <a:ext cx="6045002" cy="1005094"/>
      </dsp:txXfrm>
    </dsp:sp>
    <dsp:sp modelId="{21832D52-DE52-4A94-A122-0585D2484C37}">
      <dsp:nvSpPr>
        <dsp:cNvPr id="0" name=""/>
        <dsp:cNvSpPr/>
      </dsp:nvSpPr>
      <dsp:spPr>
        <a:xfrm>
          <a:off x="0" y="1588508"/>
          <a:ext cx="6153748" cy="1113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 our quizzing system we will give 10 sec to answer a question</a:t>
          </a:r>
        </a:p>
      </dsp:txBody>
      <dsp:txXfrm>
        <a:off x="54373" y="1642881"/>
        <a:ext cx="6045002" cy="1005094"/>
      </dsp:txXfrm>
    </dsp:sp>
    <dsp:sp modelId="{9D209A14-D990-48A6-AEA4-301F02A52F07}">
      <dsp:nvSpPr>
        <dsp:cNvPr id="0" name=""/>
        <dsp:cNvSpPr/>
      </dsp:nvSpPr>
      <dsp:spPr>
        <a:xfrm>
          <a:off x="0" y="2782988"/>
          <a:ext cx="6153748" cy="1113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If the question is not answered within the time no points will be added</a:t>
          </a:r>
        </a:p>
      </dsp:txBody>
      <dsp:txXfrm>
        <a:off x="54373" y="2837361"/>
        <a:ext cx="6045002" cy="10050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808DA1-513F-4A78-A15D-EA70CDA6ED0C}">
      <dsp:nvSpPr>
        <dsp:cNvPr id="0" name=""/>
        <dsp:cNvSpPr/>
      </dsp:nvSpPr>
      <dsp:spPr>
        <a:xfrm>
          <a:off x="0" y="64179"/>
          <a:ext cx="5181600" cy="20697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If judge press yes button then score of the team that has pressed the buzzer first will increase</a:t>
          </a:r>
        </a:p>
      </dsp:txBody>
      <dsp:txXfrm>
        <a:off x="101036" y="165215"/>
        <a:ext cx="4979528" cy="1867658"/>
      </dsp:txXfrm>
    </dsp:sp>
    <dsp:sp modelId="{ED31EF91-CD57-40AF-AED7-AFD197C1EC71}">
      <dsp:nvSpPr>
        <dsp:cNvPr id="0" name=""/>
        <dsp:cNvSpPr/>
      </dsp:nvSpPr>
      <dsp:spPr>
        <a:xfrm>
          <a:off x="0" y="2217429"/>
          <a:ext cx="5181600" cy="20697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Other wise the score will be the same as previous </a:t>
          </a:r>
        </a:p>
      </dsp:txBody>
      <dsp:txXfrm>
        <a:off x="101036" y="2318465"/>
        <a:ext cx="4979528" cy="18676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964639-DEF5-493E-8F95-C2FF02428F4B}">
      <dsp:nvSpPr>
        <dsp:cNvPr id="0" name=""/>
        <dsp:cNvSpPr/>
      </dsp:nvSpPr>
      <dsp:spPr>
        <a:xfrm>
          <a:off x="0" y="531"/>
          <a:ext cx="518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75ED1-CD08-4CF4-91AB-D883F60E0821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3C5D7-8660-43E6-9FDB-AE55D468BFEA}">
      <dsp:nvSpPr>
        <dsp:cNvPr id="0" name=""/>
        <dsp:cNvSpPr/>
      </dsp:nvSpPr>
      <dsp:spPr>
        <a:xfrm>
          <a:off x="1435590" y="531"/>
          <a:ext cx="374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team that has scored highest will be the winner</a:t>
          </a:r>
        </a:p>
      </dsp:txBody>
      <dsp:txXfrm>
        <a:off x="1435590" y="531"/>
        <a:ext cx="3746009" cy="1242935"/>
      </dsp:txXfrm>
    </dsp:sp>
    <dsp:sp modelId="{3F52259D-802D-4ECA-B803-4476D29CA7F0}">
      <dsp:nvSpPr>
        <dsp:cNvPr id="0" name=""/>
        <dsp:cNvSpPr/>
      </dsp:nvSpPr>
      <dsp:spPr>
        <a:xfrm>
          <a:off x="0" y="1554201"/>
          <a:ext cx="518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429C2E-F369-4949-B854-BA9A98214BD7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B9F8C0-6921-4363-93EB-4E2F43DF0DA6}">
      <dsp:nvSpPr>
        <dsp:cNvPr id="0" name=""/>
        <dsp:cNvSpPr/>
      </dsp:nvSpPr>
      <dsp:spPr>
        <a:xfrm>
          <a:off x="1435590" y="1554201"/>
          <a:ext cx="374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Winner team's score will be displayed in FPGA using the 7 segment display</a:t>
          </a:r>
        </a:p>
      </dsp:txBody>
      <dsp:txXfrm>
        <a:off x="1435590" y="1554201"/>
        <a:ext cx="3746009" cy="1242935"/>
      </dsp:txXfrm>
    </dsp:sp>
    <dsp:sp modelId="{0877189B-0E47-4BD6-BA4F-DAB5386C49FE}">
      <dsp:nvSpPr>
        <dsp:cNvPr id="0" name=""/>
        <dsp:cNvSpPr/>
      </dsp:nvSpPr>
      <dsp:spPr>
        <a:xfrm>
          <a:off x="0" y="3107870"/>
          <a:ext cx="518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32C565-F5C2-4DE7-984A-71CBBA74C2DC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A9E1F-4BBC-489E-87AE-2754EA5E42B6}">
      <dsp:nvSpPr>
        <dsp:cNvPr id="0" name=""/>
        <dsp:cNvSpPr/>
      </dsp:nvSpPr>
      <dsp:spPr>
        <a:xfrm>
          <a:off x="1435590" y="3107870"/>
          <a:ext cx="374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Team num of the winning team will be showed using a ouput LED</a:t>
          </a:r>
        </a:p>
      </dsp:txBody>
      <dsp:txXfrm>
        <a:off x="1435590" y="3107870"/>
        <a:ext cx="3746009" cy="12429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C8DD5-1E42-419C-A1F1-68A36C7003D3}">
      <dsp:nvSpPr>
        <dsp:cNvPr id="0" name=""/>
        <dsp:cNvSpPr/>
      </dsp:nvSpPr>
      <dsp:spPr>
        <a:xfrm>
          <a:off x="0" y="671183"/>
          <a:ext cx="5138017" cy="12391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FEE633E-0B6B-4ABC-BE93-66C09279D0B5}">
      <dsp:nvSpPr>
        <dsp:cNvPr id="0" name=""/>
        <dsp:cNvSpPr/>
      </dsp:nvSpPr>
      <dsp:spPr>
        <a:xfrm>
          <a:off x="374830" y="949983"/>
          <a:ext cx="681509" cy="6815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79FFC0B-C735-4395-8513-1944F2359627}">
      <dsp:nvSpPr>
        <dsp:cNvPr id="0" name=""/>
        <dsp:cNvSpPr/>
      </dsp:nvSpPr>
      <dsp:spPr>
        <a:xfrm>
          <a:off x="1431170" y="671183"/>
          <a:ext cx="3706846" cy="1239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39" tIns="131139" rIns="131139" bIns="13113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rgbClr val="000000"/>
              </a:solidFill>
              <a:latin typeface="Aptos"/>
            </a:rPr>
            <a:t>7segment display is used for showing the time counting </a:t>
          </a:r>
        </a:p>
      </dsp:txBody>
      <dsp:txXfrm>
        <a:off x="1431170" y="671183"/>
        <a:ext cx="3706846" cy="1239108"/>
      </dsp:txXfrm>
    </dsp:sp>
    <dsp:sp modelId="{4AA41A36-99ED-4CD7-A411-809DDB454941}">
      <dsp:nvSpPr>
        <dsp:cNvPr id="0" name=""/>
        <dsp:cNvSpPr/>
      </dsp:nvSpPr>
      <dsp:spPr>
        <a:xfrm>
          <a:off x="0" y="2220070"/>
          <a:ext cx="5138017" cy="12391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6F94009-6FF8-4C14-83B3-E110C07114BB}">
      <dsp:nvSpPr>
        <dsp:cNvPr id="0" name=""/>
        <dsp:cNvSpPr/>
      </dsp:nvSpPr>
      <dsp:spPr>
        <a:xfrm>
          <a:off x="374830" y="2498869"/>
          <a:ext cx="681509" cy="6815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243ADAB-7CAA-4EF3-B60F-0ED4D80B6062}">
      <dsp:nvSpPr>
        <dsp:cNvPr id="0" name=""/>
        <dsp:cNvSpPr/>
      </dsp:nvSpPr>
      <dsp:spPr>
        <a:xfrm>
          <a:off x="1431170" y="2220070"/>
          <a:ext cx="3706846" cy="1239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39" tIns="131139" rIns="131139" bIns="13113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rgbClr val="000000"/>
              </a:solidFill>
              <a:latin typeface="Aptos"/>
            </a:rPr>
            <a:t>It will also show the number of the participant who answered the question</a:t>
          </a:r>
        </a:p>
      </dsp:txBody>
      <dsp:txXfrm>
        <a:off x="1431170" y="2220070"/>
        <a:ext cx="3706846" cy="123910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B7FAF-B042-42E2-A562-6F88A6766D9A}">
      <dsp:nvSpPr>
        <dsp:cNvPr id="0" name=""/>
        <dsp:cNvSpPr/>
      </dsp:nvSpPr>
      <dsp:spPr>
        <a:xfrm>
          <a:off x="0" y="9357"/>
          <a:ext cx="7448106" cy="9945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00000"/>
              </a:solidFill>
              <a:latin typeface="Aptos"/>
            </a:rPr>
            <a:t>In the DOT Matrix the selected team(who presses the buzzer first) is displayed</a:t>
          </a:r>
        </a:p>
      </dsp:txBody>
      <dsp:txXfrm>
        <a:off x="48547" y="57904"/>
        <a:ext cx="7351012" cy="897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EEE304  Grp 2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0928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EEE304  Grp 2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221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EEE304  Grp 2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3642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EEE304  Grp 2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9852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EEE304  Grp 2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2813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EEE304  Grp 2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308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EEE304  Grp 2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0488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EEE304  Grp 2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813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EEE304  Grp 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0282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EEE304  Grp 2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8223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EEE304  Grp 2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5937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EEE304  Grp 2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88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11" Type="http://schemas.openxmlformats.org/officeDocument/2006/relationships/image" Target="../media/image47.png"/><Relationship Id="rId5" Type="http://schemas.openxmlformats.org/officeDocument/2006/relationships/diagramColors" Target="../diagrams/colors5.xml"/><Relationship Id="rId15" Type="http://schemas.openxmlformats.org/officeDocument/2006/relationships/image" Target="../media/image51.png"/><Relationship Id="rId10" Type="http://schemas.openxmlformats.org/officeDocument/2006/relationships/image" Target="../media/image46.sv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openxmlformats.org/officeDocument/2006/relationships/image" Target="../media/image57.png"/><Relationship Id="rId3" Type="http://schemas.openxmlformats.org/officeDocument/2006/relationships/image" Target="../media/image56.svg"/><Relationship Id="rId7" Type="http://schemas.openxmlformats.org/officeDocument/2006/relationships/diagramColors" Target="../diagrams/colors6.xml"/><Relationship Id="rId12" Type="http://schemas.openxmlformats.org/officeDocument/2006/relationships/image" Target="../media/image48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47.png"/><Relationship Id="rId5" Type="http://schemas.openxmlformats.org/officeDocument/2006/relationships/diagramLayout" Target="../diagrams/layout6.xml"/><Relationship Id="rId10" Type="http://schemas.openxmlformats.org/officeDocument/2006/relationships/image" Target="../media/image46.svg"/><Relationship Id="rId4" Type="http://schemas.openxmlformats.org/officeDocument/2006/relationships/diagramData" Target="../diagrams/data6.xml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60.svg"/><Relationship Id="rId7" Type="http://schemas.openxmlformats.org/officeDocument/2006/relationships/diagramColors" Target="../diagrams/colors7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image" Target="../media/image72.svg"/><Relationship Id="rId7" Type="http://schemas.openxmlformats.org/officeDocument/2006/relationships/diagramLayout" Target="../diagrams/layout8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8.xml"/><Relationship Id="rId5" Type="http://schemas.openxmlformats.org/officeDocument/2006/relationships/image" Target="../media/image77.png"/><Relationship Id="rId10" Type="http://schemas.microsoft.com/office/2007/relationships/diagramDrawing" Target="../diagrams/drawing8.xml"/><Relationship Id="rId4" Type="http://schemas.openxmlformats.org/officeDocument/2006/relationships/image" Target="../media/image75.png"/><Relationship Id="rId9" Type="http://schemas.openxmlformats.org/officeDocument/2006/relationships/diagramColors" Target="../diagrams/colors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image" Target="../media/image46.svg"/><Relationship Id="rId3" Type="http://schemas.openxmlformats.org/officeDocument/2006/relationships/image" Target="../media/image72.svg"/><Relationship Id="rId7" Type="http://schemas.openxmlformats.org/officeDocument/2006/relationships/diagramData" Target="../diagrams/data9.xml"/><Relationship Id="rId12" Type="http://schemas.openxmlformats.org/officeDocument/2006/relationships/image" Target="../media/image4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11" Type="http://schemas.microsoft.com/office/2007/relationships/diagramDrawing" Target="../diagrams/drawing9.xml"/><Relationship Id="rId5" Type="http://schemas.openxmlformats.org/officeDocument/2006/relationships/image" Target="../media/image83.png"/><Relationship Id="rId10" Type="http://schemas.openxmlformats.org/officeDocument/2006/relationships/diagramColors" Target="../diagrams/colors9.xml"/><Relationship Id="rId4" Type="http://schemas.openxmlformats.org/officeDocument/2006/relationships/image" Target="../media/image82.png"/><Relationship Id="rId9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49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71.png"/><Relationship Id="rId12" Type="http://schemas.openxmlformats.org/officeDocument/2006/relationships/image" Target="../media/image48.sv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11" Type="http://schemas.openxmlformats.org/officeDocument/2006/relationships/image" Target="../media/image47.png"/><Relationship Id="rId5" Type="http://schemas.openxmlformats.org/officeDocument/2006/relationships/diagramColors" Target="../diagrams/colors10.xml"/><Relationship Id="rId15" Type="http://schemas.openxmlformats.org/officeDocument/2006/relationships/image" Target="../media/image85.png"/><Relationship Id="rId10" Type="http://schemas.openxmlformats.org/officeDocument/2006/relationships/image" Target="../media/image46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86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88.png"/><Relationship Id="rId2" Type="http://schemas.openxmlformats.org/officeDocument/2006/relationships/diagramData" Target="../diagrams/data11.xml"/><Relationship Id="rId16" Type="http://schemas.openxmlformats.org/officeDocument/2006/relationships/image" Target="../media/image72.svg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11" Type="http://schemas.openxmlformats.org/officeDocument/2006/relationships/image" Target="../media/image49.png"/><Relationship Id="rId5" Type="http://schemas.openxmlformats.org/officeDocument/2006/relationships/diagramColors" Target="../diagrams/colors11.xml"/><Relationship Id="rId15" Type="http://schemas.openxmlformats.org/officeDocument/2006/relationships/image" Target="../media/image71.png"/><Relationship Id="rId10" Type="http://schemas.openxmlformats.org/officeDocument/2006/relationships/image" Target="../media/image48.sv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47.png"/><Relationship Id="rId14" Type="http://schemas.openxmlformats.org/officeDocument/2006/relationships/image" Target="../media/image8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diagramQuickStyle" Target="../diagrams/quickStyle12.xml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diagramLayout" Target="../diagrams/layout1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diagramData" Target="../diagrams/data12.xml"/><Relationship Id="rId5" Type="http://schemas.openxmlformats.org/officeDocument/2006/relationships/image" Target="../media/image48.svg"/><Relationship Id="rId15" Type="http://schemas.microsoft.com/office/2007/relationships/diagramDrawing" Target="../diagrams/drawing12.xml"/><Relationship Id="rId10" Type="http://schemas.openxmlformats.org/officeDocument/2006/relationships/image" Target="../media/image89.png"/><Relationship Id="rId4" Type="http://schemas.openxmlformats.org/officeDocument/2006/relationships/image" Target="../media/image47.png"/><Relationship Id="rId9" Type="http://schemas.openxmlformats.org/officeDocument/2006/relationships/image" Target="../media/image72.svg"/><Relationship Id="rId14" Type="http://schemas.openxmlformats.org/officeDocument/2006/relationships/diagramColors" Target="../diagrams/colors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90.png"/><Relationship Id="rId18" Type="http://schemas.openxmlformats.org/officeDocument/2006/relationships/image" Target="../media/image71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92.svg"/><Relationship Id="rId2" Type="http://schemas.openxmlformats.org/officeDocument/2006/relationships/diagramData" Target="../diagrams/data13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11" Type="http://schemas.openxmlformats.org/officeDocument/2006/relationships/image" Target="../media/image49.png"/><Relationship Id="rId5" Type="http://schemas.openxmlformats.org/officeDocument/2006/relationships/diagramColors" Target="../diagrams/colors13.xml"/><Relationship Id="rId15" Type="http://schemas.openxmlformats.org/officeDocument/2006/relationships/image" Target="../media/image87.svg"/><Relationship Id="rId10" Type="http://schemas.openxmlformats.org/officeDocument/2006/relationships/image" Target="../media/image48.svg"/><Relationship Id="rId19" Type="http://schemas.openxmlformats.org/officeDocument/2006/relationships/image" Target="../media/image72.svg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47.png"/><Relationship Id="rId1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93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45.png"/><Relationship Id="rId12" Type="http://schemas.openxmlformats.org/officeDocument/2006/relationships/image" Target="../media/image72.sv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4.xml"/><Relationship Id="rId11" Type="http://schemas.openxmlformats.org/officeDocument/2006/relationships/image" Target="../media/image71.png"/><Relationship Id="rId5" Type="http://schemas.openxmlformats.org/officeDocument/2006/relationships/diagramColors" Target="../diagrams/colors14.xml"/><Relationship Id="rId10" Type="http://schemas.openxmlformats.org/officeDocument/2006/relationships/image" Target="../media/image48.svg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108.svg"/><Relationship Id="rId7" Type="http://schemas.openxmlformats.org/officeDocument/2006/relationships/diagramColors" Target="../diagrams/colors15.xm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10" Type="http://schemas.openxmlformats.org/officeDocument/2006/relationships/image" Target="../media/image110.svg"/><Relationship Id="rId4" Type="http://schemas.openxmlformats.org/officeDocument/2006/relationships/diagramData" Target="../diagrams/data15.xml"/><Relationship Id="rId9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8.svg"/><Relationship Id="rId7" Type="http://schemas.openxmlformats.org/officeDocument/2006/relationships/diagramLayout" Target="../diagrams/layout4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openxmlformats.org/officeDocument/2006/relationships/image" Target="../media/image40.svg"/><Relationship Id="rId10" Type="http://schemas.microsoft.com/office/2007/relationships/diagramDrawing" Target="../diagrams/drawing4.xml"/><Relationship Id="rId4" Type="http://schemas.openxmlformats.org/officeDocument/2006/relationships/image" Target="../media/image39.png"/><Relationship Id="rId9" Type="http://schemas.openxmlformats.org/officeDocument/2006/relationships/diagramColors" Target="../diagrams/colors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90C35B-E4F4-F717-158F-5C2EBA6E4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E14B83-83D1-9C87-DF46-98F2B50DC813}"/>
              </a:ext>
            </a:extLst>
          </p:cNvPr>
          <p:cNvSpPr txBox="1"/>
          <p:nvPr/>
        </p:nvSpPr>
        <p:spPr>
          <a:xfrm>
            <a:off x="14435" y="57741"/>
            <a:ext cx="12154467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cap="small" dirty="0">
                <a:latin typeface="Arial"/>
                <a:ea typeface="Arial"/>
                <a:cs typeface="Arial"/>
              </a:rPr>
              <a:t>        </a:t>
            </a:r>
            <a:r>
              <a:rPr lang="en-US" sz="2400" b="1" i="0" cap="small" dirty="0">
                <a:latin typeface="Arial"/>
                <a:ea typeface="Arial"/>
                <a:cs typeface="Arial"/>
              </a:rPr>
              <a:t>Bangladesh University of Engineering and Technology</a:t>
            </a:r>
          </a:p>
          <a:p>
            <a:pPr algn="ctr"/>
            <a:r>
              <a:rPr lang="en-US" sz="2400" b="1" cap="small" dirty="0">
                <a:latin typeface="Arial"/>
                <a:ea typeface="Arial"/>
                <a:cs typeface="Arial"/>
              </a:rPr>
              <a:t>          </a:t>
            </a:r>
            <a:r>
              <a:rPr lang="en-US" sz="2400" b="1" i="0" cap="small" dirty="0">
                <a:latin typeface="Arial"/>
                <a:ea typeface="Arial"/>
                <a:cs typeface="Arial"/>
              </a:rPr>
              <a:t>Department of Electrical and Electronic Engineering</a:t>
            </a:r>
          </a:p>
          <a:p>
            <a:pPr algn="ctr"/>
            <a:r>
              <a:rPr lang="en-US" sz="3200" cap="small" dirty="0">
                <a:latin typeface="Arial"/>
                <a:cs typeface="Arial"/>
              </a:rPr>
              <a:t>Project Presentation </a:t>
            </a:r>
            <a:r>
              <a:rPr lang="en-US" sz="3200" cap="small" dirty="0" err="1">
                <a:latin typeface="Arial"/>
                <a:cs typeface="Arial"/>
              </a:rPr>
              <a:t>eee</a:t>
            </a:r>
            <a:r>
              <a:rPr lang="en-US" sz="3200" cap="small" dirty="0">
                <a:latin typeface="Arial"/>
                <a:cs typeface="Arial"/>
              </a:rPr>
              <a:t> 304_B1</a:t>
            </a:r>
            <a:endParaRPr lang="en-US" sz="3200" dirty="0"/>
          </a:p>
          <a:p>
            <a:pPr algn="ctr"/>
            <a:r>
              <a:rPr lang="en-US" sz="2400" cap="small" dirty="0">
                <a:latin typeface="Arial"/>
                <a:cs typeface="Arial"/>
              </a:rPr>
              <a:t>Date</a:t>
            </a:r>
            <a:r>
              <a:rPr lang="en-US" sz="2400" cap="small" dirty="0">
                <a:solidFill>
                  <a:srgbClr val="000000"/>
                </a:solidFill>
                <a:latin typeface="Arial"/>
                <a:cs typeface="Arial"/>
              </a:rPr>
              <a:t>: 03/12/2024</a:t>
            </a:r>
            <a:endParaRPr lang="en-US" sz="2400" cap="small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red and black logo&#10;&#10;Description automatically generated">
            <a:extLst>
              <a:ext uri="{FF2B5EF4-FFF2-40B4-BE49-F238E27FC236}">
                <a16:creationId xmlns:a16="http://schemas.microsoft.com/office/drawing/2014/main" id="{26D42405-D249-90B3-8316-68A254FEC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2" y="2218"/>
            <a:ext cx="1490988" cy="14673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A58BD4-E7AC-E9A4-B768-874F038977C5}"/>
              </a:ext>
            </a:extLst>
          </p:cNvPr>
          <p:cNvSpPr txBox="1"/>
          <p:nvPr/>
        </p:nvSpPr>
        <p:spPr>
          <a:xfrm>
            <a:off x="757981" y="2077349"/>
            <a:ext cx="1090727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latin typeface="Aptos Display"/>
              </a:rPr>
              <a:t>FPGA-Powered Real-Time Quizzing System</a:t>
            </a:r>
            <a:endParaRPr lang="en-US" sz="4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F1D366-499A-5A48-D382-DE9833850CBD}"/>
              </a:ext>
            </a:extLst>
          </p:cNvPr>
          <p:cNvSpPr txBox="1"/>
          <p:nvPr/>
        </p:nvSpPr>
        <p:spPr>
          <a:xfrm>
            <a:off x="951883" y="2931755"/>
            <a:ext cx="4900499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Prepared by:</a:t>
            </a:r>
          </a:p>
          <a:p>
            <a:r>
              <a:rPr lang="en-US" sz="2400">
                <a:latin typeface="Segoe UI"/>
                <a:cs typeface="Segoe UI"/>
              </a:rPr>
              <a:t>Sheikh </a:t>
            </a:r>
            <a:r>
              <a:rPr lang="en-US" sz="2400" err="1">
                <a:latin typeface="Segoe UI"/>
                <a:cs typeface="Segoe UI"/>
              </a:rPr>
              <a:t>Tariful</a:t>
            </a:r>
            <a:r>
              <a:rPr lang="en-US" sz="2400">
                <a:latin typeface="Segoe UI"/>
                <a:cs typeface="Segoe UI"/>
              </a:rPr>
              <a:t> Islam(2006066)</a:t>
            </a:r>
            <a:endParaRPr lang="en-US" sz="2400"/>
          </a:p>
          <a:p>
            <a:r>
              <a:rPr lang="en-US" sz="2400"/>
              <a:t>Md Al Saif Hossain Anay(2006077)</a:t>
            </a:r>
          </a:p>
          <a:p>
            <a:r>
              <a:rPr lang="en-US" sz="2400"/>
              <a:t>Md </a:t>
            </a:r>
            <a:r>
              <a:rPr lang="en-US" sz="2400" err="1"/>
              <a:t>Nakib</a:t>
            </a:r>
            <a:r>
              <a:rPr lang="en-US" sz="2400"/>
              <a:t>(2006091)</a:t>
            </a:r>
          </a:p>
          <a:p>
            <a:r>
              <a:rPr lang="en-US" sz="2400"/>
              <a:t>Md. Mostafizur Rahman(2006096)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3EDF07-C4AB-129C-AAB9-81092E5140F6}"/>
              </a:ext>
            </a:extLst>
          </p:cNvPr>
          <p:cNvSpPr txBox="1"/>
          <p:nvPr/>
        </p:nvSpPr>
        <p:spPr>
          <a:xfrm>
            <a:off x="6672770" y="3010248"/>
            <a:ext cx="4690306" cy="38779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Submitted to:</a:t>
            </a:r>
          </a:p>
          <a:p>
            <a:r>
              <a:rPr lang="en-US" sz="2400"/>
              <a:t>Nafis Sadik</a:t>
            </a:r>
          </a:p>
          <a:p>
            <a:r>
              <a:rPr lang="en-US" sz="2400"/>
              <a:t>Lecturer</a:t>
            </a:r>
          </a:p>
          <a:p>
            <a:r>
              <a:rPr lang="en-US" sz="2400"/>
              <a:t>Department of EEE,BUET</a:t>
            </a:r>
          </a:p>
          <a:p>
            <a:endParaRPr lang="en-US" sz="24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H M Tahmeed-Ul-Islam</a:t>
            </a:r>
          </a:p>
          <a:p>
            <a:r>
              <a:rPr lang="en-US" sz="2400">
                <a:ea typeface="+mn-lt"/>
                <a:cs typeface="+mn-lt"/>
              </a:rPr>
              <a:t>Lecturer(PT)</a:t>
            </a:r>
          </a:p>
          <a:p>
            <a:r>
              <a:rPr lang="en-US" sz="2400"/>
              <a:t>Department of EEE,BUET</a:t>
            </a:r>
          </a:p>
          <a:p>
            <a:endParaRPr lang="en-US"/>
          </a:p>
          <a:p>
            <a:pPr algn="ctr"/>
            <a:endParaRPr lang="en-US"/>
          </a:p>
          <a:p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FAD838-71A0-0EFA-BF94-A7C26328F196}"/>
              </a:ext>
            </a:extLst>
          </p:cNvPr>
          <p:cNvCxnSpPr>
            <a:cxnSpLocks/>
          </p:cNvCxnSpPr>
          <p:nvPr/>
        </p:nvCxnSpPr>
        <p:spPr>
          <a:xfrm>
            <a:off x="5832101" y="3008218"/>
            <a:ext cx="17930" cy="2460812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E192CF4-3DA0-6AEE-2B3E-9918D4312458}"/>
              </a:ext>
            </a:extLst>
          </p:cNvPr>
          <p:cNvCxnSpPr>
            <a:cxnSpLocks/>
          </p:cNvCxnSpPr>
          <p:nvPr/>
        </p:nvCxnSpPr>
        <p:spPr>
          <a:xfrm>
            <a:off x="5899336" y="3008218"/>
            <a:ext cx="17930" cy="2460812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34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FB6F3113-5B1D-2E51-FA41-833C89195FE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64757531"/>
              </p:ext>
            </p:extLst>
          </p:nvPr>
        </p:nvGraphicFramePr>
        <p:xfrm>
          <a:off x="921706" y="1399803"/>
          <a:ext cx="6153748" cy="429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F5F95F-7EBF-651B-FE64-6FC840EA6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3241" y="1267172"/>
            <a:ext cx="5271244" cy="47323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/>
              <a:t>Verilog code for timer</a:t>
            </a:r>
          </a:p>
          <a:p>
            <a:pPr marL="0" indent="0" algn="ctr">
              <a:buNone/>
            </a:pP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5474BD5-4E75-0DB0-0B45-A31955512C8D}"/>
              </a:ext>
            </a:extLst>
          </p:cNvPr>
          <p:cNvGrpSpPr/>
          <p:nvPr/>
        </p:nvGrpSpPr>
        <p:grpSpPr>
          <a:xfrm>
            <a:off x="4327712" y="125506"/>
            <a:ext cx="3507673" cy="779930"/>
            <a:chOff x="3565712" y="1246094"/>
            <a:chExt cx="3507673" cy="7799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8AE1CC-0BD9-7C29-4925-5444BF1E0DFB}"/>
                </a:ext>
              </a:extLst>
            </p:cNvPr>
            <p:cNvSpPr txBox="1"/>
            <p:nvPr/>
          </p:nvSpPr>
          <p:spPr>
            <a:xfrm>
              <a:off x="4102268" y="1316086"/>
              <a:ext cx="2971117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600">
                  <a:latin typeface="Times New Roman"/>
                  <a:cs typeface="Times New Roman"/>
                </a:rPr>
                <a:t>Time Counter</a:t>
              </a:r>
            </a:p>
          </p:txBody>
        </p:sp>
        <p:pic>
          <p:nvPicPr>
            <p:cNvPr id="6" name="Graphic 5" descr="Alarm clock with solid fill">
              <a:extLst>
                <a:ext uri="{FF2B5EF4-FFF2-40B4-BE49-F238E27FC236}">
                  <a16:creationId xmlns:a16="http://schemas.microsoft.com/office/drawing/2014/main" id="{706BEBBD-C2F9-5FEA-7DA7-9331D63B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65712" y="1246094"/>
              <a:ext cx="779930" cy="779930"/>
            </a:xfrm>
            <a:prstGeom prst="rect">
              <a:avLst/>
            </a:prstGeom>
          </p:spPr>
        </p:pic>
      </p:grpSp>
      <p:pic>
        <p:nvPicPr>
          <p:cNvPr id="89" name="Graphic 88" descr="Badge 1 with solid fill">
            <a:extLst>
              <a:ext uri="{FF2B5EF4-FFF2-40B4-BE49-F238E27FC236}">
                <a16:creationId xmlns:a16="http://schemas.microsoft.com/office/drawing/2014/main" id="{66D94DC1-9D76-7B17-A36D-EC7E105EFD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41" y="1855357"/>
            <a:ext cx="914400" cy="914400"/>
          </a:xfrm>
          <a:prstGeom prst="rect">
            <a:avLst/>
          </a:prstGeom>
        </p:spPr>
      </p:pic>
      <p:pic>
        <p:nvPicPr>
          <p:cNvPr id="90" name="Graphic 89" descr="Badge with solid fill">
            <a:extLst>
              <a:ext uri="{FF2B5EF4-FFF2-40B4-BE49-F238E27FC236}">
                <a16:creationId xmlns:a16="http://schemas.microsoft.com/office/drawing/2014/main" id="{8C6EA61B-E621-B234-04BD-9C3D5B9776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1" y="2969190"/>
            <a:ext cx="914400" cy="914400"/>
          </a:xfrm>
          <a:prstGeom prst="rect">
            <a:avLst/>
          </a:prstGeom>
        </p:spPr>
      </p:pic>
      <p:pic>
        <p:nvPicPr>
          <p:cNvPr id="91" name="Graphic 90" descr="Badge 3 with solid fill">
            <a:extLst>
              <a:ext uri="{FF2B5EF4-FFF2-40B4-BE49-F238E27FC236}">
                <a16:creationId xmlns:a16="http://schemas.microsoft.com/office/drawing/2014/main" id="{0C105E3F-F189-C182-52FF-46EC5D9ED2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41" y="4215193"/>
            <a:ext cx="914400" cy="914400"/>
          </a:xfrm>
          <a:prstGeom prst="rect">
            <a:avLst/>
          </a:prstGeom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E4B6DFB-EE78-91B7-7E78-68B3B2606E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78877" y="1714748"/>
            <a:ext cx="4277845" cy="374556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765307-123C-F84E-18E7-079317BA5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7189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5474BD5-4E75-0DB0-0B45-A31955512C8D}"/>
              </a:ext>
            </a:extLst>
          </p:cNvPr>
          <p:cNvGrpSpPr/>
          <p:nvPr/>
        </p:nvGrpSpPr>
        <p:grpSpPr>
          <a:xfrm>
            <a:off x="4327712" y="125506"/>
            <a:ext cx="3507673" cy="779930"/>
            <a:chOff x="3565712" y="1246094"/>
            <a:chExt cx="3507673" cy="7799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8AE1CC-0BD9-7C29-4925-5444BF1E0DFB}"/>
                </a:ext>
              </a:extLst>
            </p:cNvPr>
            <p:cNvSpPr txBox="1"/>
            <p:nvPr/>
          </p:nvSpPr>
          <p:spPr>
            <a:xfrm>
              <a:off x="4102268" y="1316086"/>
              <a:ext cx="2971117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600">
                  <a:latin typeface="Times New Roman"/>
                  <a:cs typeface="Times New Roman"/>
                </a:rPr>
                <a:t>Time Counter</a:t>
              </a:r>
            </a:p>
          </p:txBody>
        </p:sp>
        <p:pic>
          <p:nvPicPr>
            <p:cNvPr id="6" name="Graphic 5" descr="Alarm clock with solid fill">
              <a:extLst>
                <a:ext uri="{FF2B5EF4-FFF2-40B4-BE49-F238E27FC236}">
                  <a16:creationId xmlns:a16="http://schemas.microsoft.com/office/drawing/2014/main" id="{706BEBBD-C2F9-5FEA-7DA7-9331D63B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712" y="1246094"/>
              <a:ext cx="779930" cy="779930"/>
            </a:xfrm>
            <a:prstGeom prst="rect">
              <a:avLst/>
            </a:prstGeom>
          </p:spPr>
        </p:pic>
      </p:grp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A0C9FCD6-8E14-B3C1-F64B-7C540648F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951" y="2297390"/>
            <a:ext cx="9944244" cy="262922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0414C5-8346-5AB2-CBD1-E4E5F41E08DE}"/>
              </a:ext>
            </a:extLst>
          </p:cNvPr>
          <p:cNvSpPr txBox="1"/>
          <p:nvPr/>
        </p:nvSpPr>
        <p:spPr>
          <a:xfrm>
            <a:off x="1114535" y="1709413"/>
            <a:ext cx="35119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Vector Wave 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665F1-C974-FAF6-6185-1C14810A1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8321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8532AE1-3E02-470C-B898-A0C62F2E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401DF7-4687-415B-A91D-DB43BEEBD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6461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EFC09D2-72D2-4174-A2DF-1017D0FEB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912" y="685800"/>
            <a:ext cx="6048935" cy="54864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42A6C-536D-01E7-E4A8-9508F314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12" y="1095152"/>
            <a:ext cx="4773616" cy="10653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Answer Evaluation</a:t>
            </a:r>
            <a:endParaRPr lang="en-US" sz="3200" b="1" kern="12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00CC2-8AB2-19D2-F6CB-BC090656A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613" y="2447337"/>
            <a:ext cx="4773616" cy="31719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If the answer is right, judge will press yes button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If the answer is wrong then judge will not press any button</a:t>
            </a: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Content Placeholder 4" descr="Questions with solid fill">
            <a:extLst>
              <a:ext uri="{FF2B5EF4-FFF2-40B4-BE49-F238E27FC236}">
                <a16:creationId xmlns:a16="http://schemas.microsoft.com/office/drawing/2014/main" id="{9E7079BB-A17B-A4EB-B3F5-3B186FB353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7339" y="1738031"/>
            <a:ext cx="3381935" cy="338193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FF085-3613-FC7F-C650-F7EF395CD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z="9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9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9461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6828F-24A3-046E-DF19-7341A40FA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Score Update</a:t>
            </a:r>
          </a:p>
        </p:txBody>
      </p:sp>
      <p:pic>
        <p:nvPicPr>
          <p:cNvPr id="5" name="Content Placeholder 4" descr="Repeat with solid fill">
            <a:extLst>
              <a:ext uri="{FF2B5EF4-FFF2-40B4-BE49-F238E27FC236}">
                <a16:creationId xmlns:a16="http://schemas.microsoft.com/office/drawing/2014/main" id="{C230C87F-A0D8-C03A-0DFD-C1A4B18C56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3617" y="707277"/>
            <a:ext cx="634253" cy="634253"/>
          </a:xfrm>
        </p:spPr>
      </p:pic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342B00CC-8648-FC5A-3841-D344F41D55B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49208973"/>
              </p:ext>
            </p:extLst>
          </p:nvPr>
        </p:nvGraphicFramePr>
        <p:xfrm>
          <a:off x="838200" y="1836831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5" name="Graphic 24" descr="Badge 1 with solid fill">
            <a:extLst>
              <a:ext uri="{FF2B5EF4-FFF2-40B4-BE49-F238E27FC236}">
                <a16:creationId xmlns:a16="http://schemas.microsoft.com/office/drawing/2014/main" id="{B66B221B-B78B-F3D3-9AB8-4A8DF7E6E1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41" y="2505382"/>
            <a:ext cx="914400" cy="914400"/>
          </a:xfrm>
          <a:prstGeom prst="rect">
            <a:avLst/>
          </a:prstGeom>
        </p:spPr>
      </p:pic>
      <p:pic>
        <p:nvPicPr>
          <p:cNvPr id="27" name="Graphic 26" descr="Badge with solid fill">
            <a:extLst>
              <a:ext uri="{FF2B5EF4-FFF2-40B4-BE49-F238E27FC236}">
                <a16:creationId xmlns:a16="http://schemas.microsoft.com/office/drawing/2014/main" id="{9D286197-6DC2-811F-19F7-E28438EAFC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1" y="4588830"/>
            <a:ext cx="914400" cy="914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65D7BA4-1DEF-BC8D-4C6C-D077BA706708}"/>
              </a:ext>
            </a:extLst>
          </p:cNvPr>
          <p:cNvGrpSpPr/>
          <p:nvPr/>
        </p:nvGrpSpPr>
        <p:grpSpPr>
          <a:xfrm>
            <a:off x="6706387" y="1677236"/>
            <a:ext cx="4634302" cy="5182164"/>
            <a:chOff x="6134887" y="1677236"/>
            <a:chExt cx="4634302" cy="51821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AE8DCD-E481-F8A1-66EB-70B0DBB5456E}"/>
                </a:ext>
              </a:extLst>
            </p:cNvPr>
            <p:cNvSpPr txBox="1"/>
            <p:nvPr/>
          </p:nvSpPr>
          <p:spPr>
            <a:xfrm>
              <a:off x="6134887" y="1677236"/>
              <a:ext cx="4634302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/>
                <a:t>Verilog code</a:t>
              </a:r>
              <a:endParaRPr lang="en-US"/>
            </a:p>
            <a:p>
              <a:endParaRPr lang="en-US" sz="2400"/>
            </a:p>
          </p:txBody>
        </p:sp>
        <p:pic>
          <p:nvPicPr>
            <p:cNvPr id="8" name="Picture 7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371FC276-9874-E3D9-767C-870461D89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38122" y="2239775"/>
              <a:ext cx="3829050" cy="4619625"/>
            </a:xfrm>
            <a:prstGeom prst="rect">
              <a:avLst/>
            </a:prstGeom>
          </p:spPr>
        </p:pic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C92070C-AA98-1D50-243E-231D5D0D2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9264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6828F-24A3-046E-DF19-7341A40FA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Score Update</a:t>
            </a:r>
          </a:p>
        </p:txBody>
      </p:sp>
      <p:pic>
        <p:nvPicPr>
          <p:cNvPr id="5" name="Content Placeholder 4" descr="Repeat with solid fill">
            <a:extLst>
              <a:ext uri="{FF2B5EF4-FFF2-40B4-BE49-F238E27FC236}">
                <a16:creationId xmlns:a16="http://schemas.microsoft.com/office/drawing/2014/main" id="{C230C87F-A0D8-C03A-0DFD-C1A4B18C56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3617" y="707277"/>
            <a:ext cx="634253" cy="634253"/>
          </a:xfrm>
        </p:spPr>
      </p:pic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592EAA7D-188D-40A9-96C2-0594C9580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47950"/>
            <a:ext cx="12192000" cy="23801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FF87B9-A384-602C-5F61-6A119518F832}"/>
              </a:ext>
            </a:extLst>
          </p:cNvPr>
          <p:cNvSpPr txBox="1"/>
          <p:nvPr/>
        </p:nvSpPr>
        <p:spPr>
          <a:xfrm>
            <a:off x="3846181" y="2002285"/>
            <a:ext cx="404626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Vector Wave Form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745C39-75FD-88FD-43EF-6D35381E1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77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697DA-382E-77D8-DD1B-109D1BFC3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Winner Declaration </a:t>
            </a:r>
          </a:p>
        </p:txBody>
      </p:sp>
      <p:pic>
        <p:nvPicPr>
          <p:cNvPr id="5" name="Content Placeholder 4" descr="Ribbon with solid fill">
            <a:extLst>
              <a:ext uri="{FF2B5EF4-FFF2-40B4-BE49-F238E27FC236}">
                <a16:creationId xmlns:a16="http://schemas.microsoft.com/office/drawing/2014/main" id="{E2686604-C8FF-44BF-498B-FDAD7F647E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0287" y="713665"/>
            <a:ext cx="641231" cy="641231"/>
          </a:xfrm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FF8F1C35-F12A-18AF-C5FF-DF030F83E8A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08162" y="1710606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C891BE0-0AB8-24F3-CF9E-A39E2E3B639E}"/>
              </a:ext>
            </a:extLst>
          </p:cNvPr>
          <p:cNvSpPr txBox="1"/>
          <p:nvPr/>
        </p:nvSpPr>
        <p:spPr>
          <a:xfrm>
            <a:off x="6979637" y="1719815"/>
            <a:ext cx="4472314" cy="5663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Verilog Code: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280D2D8-5322-07BC-E6C2-9B8856B8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4DD0A-9946-C7AB-5010-56866C4A8A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9637" y="2434963"/>
            <a:ext cx="4944165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8342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697DA-382E-77D8-DD1B-109D1BFC3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Winner Declaration </a:t>
            </a:r>
          </a:p>
        </p:txBody>
      </p:sp>
      <p:pic>
        <p:nvPicPr>
          <p:cNvPr id="5" name="Content Placeholder 4" descr="Ribbon with solid fill">
            <a:extLst>
              <a:ext uri="{FF2B5EF4-FFF2-40B4-BE49-F238E27FC236}">
                <a16:creationId xmlns:a16="http://schemas.microsoft.com/office/drawing/2014/main" id="{E2686604-C8FF-44BF-498B-FDAD7F647E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0287" y="713665"/>
            <a:ext cx="641231" cy="641231"/>
          </a:xfrm>
        </p:spPr>
      </p:pic>
      <p:pic>
        <p:nvPicPr>
          <p:cNvPr id="30" name="Picture 29" descr="A black screen with white lines&#10;&#10;Description automatically generated">
            <a:extLst>
              <a:ext uri="{FF2B5EF4-FFF2-40B4-BE49-F238E27FC236}">
                <a16:creationId xmlns:a16="http://schemas.microsoft.com/office/drawing/2014/main" id="{60BBC0F8-0056-14EA-C703-8A9E4C437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43213"/>
            <a:ext cx="12192000" cy="22599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0FD5C60-BEB4-C987-D46E-8D8BFE519C7E}"/>
              </a:ext>
            </a:extLst>
          </p:cNvPr>
          <p:cNvSpPr txBox="1"/>
          <p:nvPr/>
        </p:nvSpPr>
        <p:spPr>
          <a:xfrm>
            <a:off x="3399452" y="2058314"/>
            <a:ext cx="50683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Vector Wave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701FD-7F33-B0CC-DA2B-F93489EA3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9412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D152A-EF24-D4F1-33B1-C6668D65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System Reset</a:t>
            </a:r>
          </a:p>
        </p:txBody>
      </p:sp>
      <p:pic>
        <p:nvPicPr>
          <p:cNvPr id="5" name="Content Placeholder 4" descr="Power with solid fill">
            <a:extLst>
              <a:ext uri="{FF2B5EF4-FFF2-40B4-BE49-F238E27FC236}">
                <a16:creationId xmlns:a16="http://schemas.microsoft.com/office/drawing/2014/main" id="{9B38C30C-A8ED-D4D5-0A10-D739A591C2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5578" y="684910"/>
            <a:ext cx="626854" cy="626854"/>
          </a:xfrm>
        </p:spPr>
      </p:pic>
      <p:sp>
        <p:nvSpPr>
          <p:cNvPr id="3" name="Arrow: Left-Right-Up 2">
            <a:extLst>
              <a:ext uri="{FF2B5EF4-FFF2-40B4-BE49-F238E27FC236}">
                <a16:creationId xmlns:a16="http://schemas.microsoft.com/office/drawing/2014/main" id="{5505450F-BDA5-F0DE-3488-23BD3B5A9D02}"/>
              </a:ext>
            </a:extLst>
          </p:cNvPr>
          <p:cNvSpPr/>
          <p:nvPr/>
        </p:nvSpPr>
        <p:spPr>
          <a:xfrm>
            <a:off x="4223251" y="1309209"/>
            <a:ext cx="3749449" cy="3114462"/>
          </a:xfrm>
          <a:prstGeom prst="leftRightUp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B2D24B-C0ED-EBEC-C12F-617A7D68DFC4}"/>
              </a:ext>
            </a:extLst>
          </p:cNvPr>
          <p:cNvSpPr/>
          <p:nvPr/>
        </p:nvSpPr>
        <p:spPr>
          <a:xfrm>
            <a:off x="1439352" y="1775373"/>
            <a:ext cx="2786182" cy="375224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000000"/>
                </a:solidFill>
                <a:latin typeface="Times New Roman"/>
                <a:cs typeface="Times New Roman"/>
              </a:rPr>
              <a:t>Reset:</a:t>
            </a:r>
          </a:p>
          <a:p>
            <a:pPr marL="285750" indent="-285750" algn="ctr">
              <a:buFont typeface="Arial,Sans-Serif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After every question answer the buzzer needs to be prepared for next question </a:t>
            </a:r>
          </a:p>
          <a:p>
            <a:pPr marL="285750" indent="-285750" algn="ctr">
              <a:buFont typeface="Arial,Sans-Serif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Using Reset button we complete this work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A0005C-EEC6-695D-E27B-7F3E09A0FEFF}"/>
              </a:ext>
            </a:extLst>
          </p:cNvPr>
          <p:cNvSpPr/>
          <p:nvPr/>
        </p:nvSpPr>
        <p:spPr>
          <a:xfrm>
            <a:off x="7963325" y="1691866"/>
            <a:ext cx="2786182" cy="375224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rgbClr val="000000"/>
                </a:solidFill>
                <a:latin typeface="Aptos"/>
                <a:cs typeface="Segoe UI"/>
              </a:rPr>
              <a:t>Master Reset:</a:t>
            </a:r>
            <a:endParaRPr lang="en-US"/>
          </a:p>
          <a:p>
            <a:pPr algn="ctr"/>
            <a:endParaRPr lang="en-US" sz="2400" b="1">
              <a:solidFill>
                <a:srgbClr val="000000"/>
              </a:solidFill>
              <a:latin typeface="Aptos"/>
              <a:cs typeface="Segoe UI"/>
            </a:endParaRPr>
          </a:p>
          <a:p>
            <a:pPr marL="285750" indent="-285750" algn="ctr">
              <a:buFont typeface="Arial,Sans-Serif"/>
              <a:buChar char="•"/>
            </a:pPr>
            <a:r>
              <a:rPr lang="en-US" sz="2400">
                <a:solidFill>
                  <a:srgbClr val="000000"/>
                </a:solidFill>
                <a:latin typeface="Aptos"/>
                <a:cs typeface="Segoe UI"/>
              </a:rPr>
              <a:t>Once a match is completed whole system needs to be reset</a:t>
            </a:r>
          </a:p>
          <a:p>
            <a:pPr marL="285750" indent="-285750" algn="ctr">
              <a:buFont typeface="Arial,Sans-Serif"/>
              <a:buChar char="•"/>
            </a:pPr>
            <a:r>
              <a:rPr lang="en-US" sz="2400">
                <a:solidFill>
                  <a:srgbClr val="000000"/>
                </a:solidFill>
                <a:latin typeface="Aptos"/>
                <a:cs typeface="Segoe UI"/>
              </a:rPr>
              <a:t>Master Reset serves this purpose</a:t>
            </a:r>
            <a:endParaRPr lang="en-US" sz="240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101B6A3-0D12-FEC9-5110-24402351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7170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4FDF-D65E-028A-49E1-0B1E7D45C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98" y="365125"/>
            <a:ext cx="10559902" cy="802796"/>
          </a:xfrm>
        </p:spPr>
        <p:txBody>
          <a:bodyPr/>
          <a:lstStyle/>
          <a:p>
            <a:pPr algn="ctr"/>
            <a:r>
              <a:rPr lang="en-US"/>
              <a:t>Hardware Implementation</a:t>
            </a:r>
          </a:p>
        </p:txBody>
      </p:sp>
      <p:pic>
        <p:nvPicPr>
          <p:cNvPr id="14" name="Content Placeholder 13" descr="Presentation with bar chart with solid fill">
            <a:extLst>
              <a:ext uri="{FF2B5EF4-FFF2-40B4-BE49-F238E27FC236}">
                <a16:creationId xmlns:a16="http://schemas.microsoft.com/office/drawing/2014/main" id="{6B6D3B27-2CC6-8684-A154-5CA174FB04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9132" y="437408"/>
            <a:ext cx="698740" cy="655608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E3230E9-646B-9C13-1204-21CE0B106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1974" y="1703919"/>
            <a:ext cx="10371826" cy="44907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Description of Input Switches: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80387-1BF3-337D-A582-48CC6F20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18</a:t>
            </a:fld>
            <a:endParaRPr lang="en-US"/>
          </a:p>
        </p:txBody>
      </p:sp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DCFC3312-9522-3B21-DF1F-9A82BBF5E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67" y="2849410"/>
            <a:ext cx="5463175" cy="27353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9CCA36-FB5E-40F5-1A98-5D4B8DD594F2}"/>
              </a:ext>
            </a:extLst>
          </p:cNvPr>
          <p:cNvSpPr/>
          <p:nvPr/>
        </p:nvSpPr>
        <p:spPr>
          <a:xfrm>
            <a:off x="364024" y="6177966"/>
            <a:ext cx="1101012" cy="32889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Team 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DBBE0E-5380-A75E-5164-823FB03EF8E4}"/>
              </a:ext>
            </a:extLst>
          </p:cNvPr>
          <p:cNvSpPr/>
          <p:nvPr/>
        </p:nvSpPr>
        <p:spPr>
          <a:xfrm>
            <a:off x="1577907" y="6177966"/>
            <a:ext cx="1101012" cy="32889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Team 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6C929A-4437-8D36-ACC1-80B1953E1625}"/>
              </a:ext>
            </a:extLst>
          </p:cNvPr>
          <p:cNvSpPr/>
          <p:nvPr/>
        </p:nvSpPr>
        <p:spPr>
          <a:xfrm>
            <a:off x="2782930" y="6177966"/>
            <a:ext cx="1101012" cy="32889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Team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E5D75E-4EE7-EA0A-360A-385C9421F29C}"/>
              </a:ext>
            </a:extLst>
          </p:cNvPr>
          <p:cNvSpPr/>
          <p:nvPr/>
        </p:nvSpPr>
        <p:spPr>
          <a:xfrm>
            <a:off x="4005674" y="6177965"/>
            <a:ext cx="1101012" cy="32889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Team 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A51963-72F6-8525-02EE-31A6AE805051}"/>
              </a:ext>
            </a:extLst>
          </p:cNvPr>
          <p:cNvSpPr/>
          <p:nvPr/>
        </p:nvSpPr>
        <p:spPr>
          <a:xfrm>
            <a:off x="5210698" y="6186826"/>
            <a:ext cx="1482011" cy="54154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Winner</a:t>
            </a:r>
          </a:p>
          <a:p>
            <a:pPr algn="ctr"/>
            <a:r>
              <a:rPr lang="en-US" b="1">
                <a:solidFill>
                  <a:schemeClr val="tx1"/>
                </a:solidFill>
              </a:rPr>
              <a:t>Declaration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CF4759-5844-BEE2-CDBF-185BABFD9F22}"/>
              </a:ext>
            </a:extLst>
          </p:cNvPr>
          <p:cNvSpPr/>
          <p:nvPr/>
        </p:nvSpPr>
        <p:spPr>
          <a:xfrm>
            <a:off x="6823302" y="6160245"/>
            <a:ext cx="1101012" cy="32889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Correct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B3334-AE72-5E7E-C20B-88F2FA810962}"/>
              </a:ext>
            </a:extLst>
          </p:cNvPr>
          <p:cNvSpPr/>
          <p:nvPr/>
        </p:nvSpPr>
        <p:spPr>
          <a:xfrm>
            <a:off x="8063767" y="6160244"/>
            <a:ext cx="1101012" cy="32889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Reset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CBC5F-9211-CBBE-0B4C-5CE29BED4BB4}"/>
              </a:ext>
            </a:extLst>
          </p:cNvPr>
          <p:cNvSpPr/>
          <p:nvPr/>
        </p:nvSpPr>
        <p:spPr>
          <a:xfrm>
            <a:off x="9277651" y="6160245"/>
            <a:ext cx="1101012" cy="55040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Master Reset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4ACC86-F770-346B-AF01-D66562C6237E}"/>
              </a:ext>
            </a:extLst>
          </p:cNvPr>
          <p:cNvCxnSpPr/>
          <p:nvPr/>
        </p:nvCxnSpPr>
        <p:spPr>
          <a:xfrm flipH="1">
            <a:off x="800036" y="5509989"/>
            <a:ext cx="1286736" cy="6402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1F73AF-9B86-23DD-A6C0-6D6970703EA8}"/>
              </a:ext>
            </a:extLst>
          </p:cNvPr>
          <p:cNvCxnSpPr>
            <a:cxnSpLocks/>
          </p:cNvCxnSpPr>
          <p:nvPr/>
        </p:nvCxnSpPr>
        <p:spPr>
          <a:xfrm flipH="1">
            <a:off x="2067081" y="5501129"/>
            <a:ext cx="746248" cy="6225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F81CA7-6844-D9C4-3FEE-5932323F8478}"/>
              </a:ext>
            </a:extLst>
          </p:cNvPr>
          <p:cNvCxnSpPr>
            <a:cxnSpLocks/>
          </p:cNvCxnSpPr>
          <p:nvPr/>
        </p:nvCxnSpPr>
        <p:spPr>
          <a:xfrm>
            <a:off x="3353817" y="5483407"/>
            <a:ext cx="33473" cy="666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2E9173-EF04-2DF8-DDF3-AE0735808385}"/>
              </a:ext>
            </a:extLst>
          </p:cNvPr>
          <p:cNvCxnSpPr>
            <a:cxnSpLocks/>
          </p:cNvCxnSpPr>
          <p:nvPr/>
        </p:nvCxnSpPr>
        <p:spPr>
          <a:xfrm>
            <a:off x="3752538" y="5501128"/>
            <a:ext cx="556239" cy="666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CDC318-6FF6-1B08-51E3-B9889CB61FEF}"/>
              </a:ext>
            </a:extLst>
          </p:cNvPr>
          <p:cNvCxnSpPr>
            <a:cxnSpLocks/>
          </p:cNvCxnSpPr>
          <p:nvPr/>
        </p:nvCxnSpPr>
        <p:spPr>
          <a:xfrm>
            <a:off x="4363910" y="5527707"/>
            <a:ext cx="1247354" cy="631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323744-62A5-4C83-2FE1-87BDF7CAD3F4}"/>
              </a:ext>
            </a:extLst>
          </p:cNvPr>
          <p:cNvCxnSpPr>
            <a:cxnSpLocks/>
          </p:cNvCxnSpPr>
          <p:nvPr/>
        </p:nvCxnSpPr>
        <p:spPr>
          <a:xfrm>
            <a:off x="5001863" y="5527707"/>
            <a:ext cx="1938470" cy="631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83664C-A375-CBA7-B3C7-FB44EC4AE12F}"/>
              </a:ext>
            </a:extLst>
          </p:cNvPr>
          <p:cNvCxnSpPr>
            <a:cxnSpLocks/>
          </p:cNvCxnSpPr>
          <p:nvPr/>
        </p:nvCxnSpPr>
        <p:spPr>
          <a:xfrm>
            <a:off x="5630956" y="5527707"/>
            <a:ext cx="2966283" cy="631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B09428-7037-3CCA-880B-867C3F0C7EC4}"/>
              </a:ext>
            </a:extLst>
          </p:cNvPr>
          <p:cNvCxnSpPr>
            <a:cxnSpLocks/>
          </p:cNvCxnSpPr>
          <p:nvPr/>
        </p:nvCxnSpPr>
        <p:spPr>
          <a:xfrm>
            <a:off x="6313211" y="5501125"/>
            <a:ext cx="3258678" cy="613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75AC72A1-03AE-1FC6-F870-5EE28F0D34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353" t="9592" r="20654" b="21938"/>
          <a:stretch/>
        </p:blipFill>
        <p:spPr>
          <a:xfrm rot="16200000">
            <a:off x="7866896" y="1674430"/>
            <a:ext cx="2573706" cy="493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2315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4FDF-D65E-028A-49E1-0B1E7D45C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98" y="365125"/>
            <a:ext cx="10559902" cy="802796"/>
          </a:xfrm>
        </p:spPr>
        <p:txBody>
          <a:bodyPr/>
          <a:lstStyle/>
          <a:p>
            <a:pPr algn="ctr"/>
            <a:r>
              <a:rPr lang="en-US"/>
              <a:t>Hardware Implementation</a:t>
            </a:r>
          </a:p>
        </p:txBody>
      </p:sp>
      <p:pic>
        <p:nvPicPr>
          <p:cNvPr id="14" name="Content Placeholder 13" descr="Presentation with bar chart with solid fill">
            <a:extLst>
              <a:ext uri="{FF2B5EF4-FFF2-40B4-BE49-F238E27FC236}">
                <a16:creationId xmlns:a16="http://schemas.microsoft.com/office/drawing/2014/main" id="{6B6D3B27-2CC6-8684-A154-5CA174FB04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9132" y="437408"/>
            <a:ext cx="698740" cy="655608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E3230E9-646B-9C13-1204-21CE0B106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1974" y="1703919"/>
            <a:ext cx="10371826" cy="44907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Description of Output LEDs: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80387-1BF3-337D-A582-48CC6F20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CCA36-FB5E-40F5-1A98-5D4B8DD594F2}"/>
              </a:ext>
            </a:extLst>
          </p:cNvPr>
          <p:cNvSpPr/>
          <p:nvPr/>
        </p:nvSpPr>
        <p:spPr>
          <a:xfrm>
            <a:off x="364024" y="6177966"/>
            <a:ext cx="1101012" cy="32889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Team 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DBBE0E-5380-A75E-5164-823FB03EF8E4}"/>
              </a:ext>
            </a:extLst>
          </p:cNvPr>
          <p:cNvSpPr/>
          <p:nvPr/>
        </p:nvSpPr>
        <p:spPr>
          <a:xfrm>
            <a:off x="1577907" y="6177966"/>
            <a:ext cx="1101012" cy="32889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Team 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6C929A-4437-8D36-ACC1-80B1953E1625}"/>
              </a:ext>
            </a:extLst>
          </p:cNvPr>
          <p:cNvSpPr/>
          <p:nvPr/>
        </p:nvSpPr>
        <p:spPr>
          <a:xfrm>
            <a:off x="2782930" y="6177966"/>
            <a:ext cx="1101012" cy="32889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Team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E5D75E-4EE7-EA0A-360A-385C9421F29C}"/>
              </a:ext>
            </a:extLst>
          </p:cNvPr>
          <p:cNvSpPr/>
          <p:nvPr/>
        </p:nvSpPr>
        <p:spPr>
          <a:xfrm>
            <a:off x="4005674" y="6177965"/>
            <a:ext cx="1101012" cy="32889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Team 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A51963-72F6-8525-02EE-31A6AE805051}"/>
              </a:ext>
            </a:extLst>
          </p:cNvPr>
          <p:cNvSpPr/>
          <p:nvPr/>
        </p:nvSpPr>
        <p:spPr>
          <a:xfrm>
            <a:off x="5210698" y="6186826"/>
            <a:ext cx="1482011" cy="54154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Time Up</a:t>
            </a:r>
            <a:endParaRPr lang="en-US">
              <a:solidFill>
                <a:srgbClr val="FFFFFF"/>
              </a:solidFill>
            </a:endParaRPr>
          </a:p>
          <a:p>
            <a:pPr algn="ctr"/>
            <a:r>
              <a:rPr lang="en-US" b="1">
                <a:solidFill>
                  <a:schemeClr val="tx1"/>
                </a:solidFill>
              </a:rPr>
              <a:t>(10 sec)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CF4759-5844-BEE2-CDBF-185BABFD9F22}"/>
              </a:ext>
            </a:extLst>
          </p:cNvPr>
          <p:cNvSpPr/>
          <p:nvPr/>
        </p:nvSpPr>
        <p:spPr>
          <a:xfrm>
            <a:off x="6823302" y="6149807"/>
            <a:ext cx="1101012" cy="53766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Buzzer Locked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D725D7D2-A742-7399-9846-CB885C606F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183" t="45427" r="22318" b="29726"/>
          <a:stretch/>
        </p:blipFill>
        <p:spPr>
          <a:xfrm>
            <a:off x="910297" y="3423781"/>
            <a:ext cx="6172054" cy="170404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1F73AF-9B86-23DD-A6C0-6D6970703EA8}"/>
              </a:ext>
            </a:extLst>
          </p:cNvPr>
          <p:cNvCxnSpPr>
            <a:cxnSpLocks/>
          </p:cNvCxnSpPr>
          <p:nvPr/>
        </p:nvCxnSpPr>
        <p:spPr>
          <a:xfrm flipH="1">
            <a:off x="2108834" y="4592993"/>
            <a:ext cx="140824" cy="15515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4ACC86-F770-346B-AF01-D66562C6237E}"/>
              </a:ext>
            </a:extLst>
          </p:cNvPr>
          <p:cNvCxnSpPr/>
          <p:nvPr/>
        </p:nvCxnSpPr>
        <p:spPr>
          <a:xfrm flipH="1">
            <a:off x="831351" y="4706237"/>
            <a:ext cx="921395" cy="1464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19A4AF-A116-65D6-ACD8-E955E6C2CD54}"/>
              </a:ext>
            </a:extLst>
          </p:cNvPr>
          <p:cNvCxnSpPr>
            <a:cxnSpLocks/>
          </p:cNvCxnSpPr>
          <p:nvPr/>
        </p:nvCxnSpPr>
        <p:spPr>
          <a:xfrm>
            <a:off x="2625438" y="4697375"/>
            <a:ext cx="652491" cy="14889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62CDA1-C7F7-C548-94A5-71EB3892653B}"/>
              </a:ext>
            </a:extLst>
          </p:cNvPr>
          <p:cNvCxnSpPr>
            <a:cxnSpLocks/>
          </p:cNvCxnSpPr>
          <p:nvPr/>
        </p:nvCxnSpPr>
        <p:spPr>
          <a:xfrm>
            <a:off x="2980342" y="4707814"/>
            <a:ext cx="1529312" cy="1468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DED004-66F4-486C-8D0B-EA3335142F2C}"/>
              </a:ext>
            </a:extLst>
          </p:cNvPr>
          <p:cNvCxnSpPr>
            <a:cxnSpLocks/>
          </p:cNvCxnSpPr>
          <p:nvPr/>
        </p:nvCxnSpPr>
        <p:spPr>
          <a:xfrm>
            <a:off x="4306013" y="4791321"/>
            <a:ext cx="1268354" cy="1394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1F5E47-FFE9-C6CF-B798-90D847CBF771}"/>
              </a:ext>
            </a:extLst>
          </p:cNvPr>
          <p:cNvCxnSpPr>
            <a:cxnSpLocks/>
          </p:cNvCxnSpPr>
          <p:nvPr/>
        </p:nvCxnSpPr>
        <p:spPr>
          <a:xfrm>
            <a:off x="5548178" y="4801759"/>
            <a:ext cx="1790271" cy="13532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diagram of a led&#10;&#10;Description automatically generated">
            <a:extLst>
              <a:ext uri="{FF2B5EF4-FFF2-40B4-BE49-F238E27FC236}">
                <a16:creationId xmlns:a16="http://schemas.microsoft.com/office/drawing/2014/main" id="{0F3F50EE-3F47-0A8E-5EB6-5C90AD89D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0883" y="2120552"/>
            <a:ext cx="4983141" cy="32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3575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7A26AC-AEAB-2D67-1F43-C3572FB48B9F}"/>
              </a:ext>
            </a:extLst>
          </p:cNvPr>
          <p:cNvSpPr txBox="1"/>
          <p:nvPr/>
        </p:nvSpPr>
        <p:spPr>
          <a:xfrm>
            <a:off x="761802" y="858982"/>
            <a:ext cx="3160341" cy="515293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317500" dist="2286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749072-532D-C88B-B133-494137683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356350"/>
            <a:ext cx="3200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3" name="TextBox 3">
            <a:extLst>
              <a:ext uri="{FF2B5EF4-FFF2-40B4-BE49-F238E27FC236}">
                <a16:creationId xmlns:a16="http://schemas.microsoft.com/office/drawing/2014/main" id="{736DC5EF-3A45-1E72-E9E2-F0BF7851B9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5720654"/>
              </p:ext>
            </p:extLst>
          </p:nvPr>
        </p:nvGraphicFramePr>
        <p:xfrm>
          <a:off x="5368169" y="601324"/>
          <a:ext cx="5849557" cy="5618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596176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4FDF-D65E-028A-49E1-0B1E7D45C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98" y="365125"/>
            <a:ext cx="10559902" cy="802796"/>
          </a:xfrm>
        </p:spPr>
        <p:txBody>
          <a:bodyPr/>
          <a:lstStyle/>
          <a:p>
            <a:pPr algn="ctr"/>
            <a:r>
              <a:rPr lang="en-US"/>
              <a:t>Hardware Implementation</a:t>
            </a:r>
          </a:p>
        </p:txBody>
      </p:sp>
      <p:pic>
        <p:nvPicPr>
          <p:cNvPr id="14" name="Content Placeholder 13" descr="Presentation with bar chart with solid fill">
            <a:extLst>
              <a:ext uri="{FF2B5EF4-FFF2-40B4-BE49-F238E27FC236}">
                <a16:creationId xmlns:a16="http://schemas.microsoft.com/office/drawing/2014/main" id="{6B6D3B27-2CC6-8684-A154-5CA174FB04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9132" y="437408"/>
            <a:ext cx="698740" cy="655608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E3230E9-646B-9C13-1204-21CE0B106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9344" y="1714357"/>
            <a:ext cx="11175579" cy="44803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Description of 7 Segment display(Used as an output):</a:t>
            </a:r>
          </a:p>
          <a:p>
            <a:pPr marL="457200" indent="-457200">
              <a:buFont typeface="Wingdings" panose="020B0604020202020204" pitchFamily="34" charset="0"/>
              <a:buChar char="ü"/>
            </a:pPr>
            <a:endParaRPr lang="en-US" dirty="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80387-1BF3-337D-A582-48CC6F20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20</a:t>
            </a:fld>
            <a:endParaRPr lang="en-US"/>
          </a:p>
        </p:txBody>
      </p:sp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77F2A056-46FA-7518-71DB-ADC6744F07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310" t="67868" r="41779" b="12854"/>
          <a:stretch/>
        </p:blipFill>
        <p:spPr>
          <a:xfrm>
            <a:off x="7523111" y="2275703"/>
            <a:ext cx="3649471" cy="1322065"/>
          </a:xfrm>
          <a:prstGeom prst="rect">
            <a:avLst/>
          </a:prstGeom>
        </p:spPr>
      </p:pic>
      <p:pic>
        <p:nvPicPr>
          <p:cNvPr id="12" name="Picture 11" descr="A screen shot of a display&#10;&#10;Description automatically generated">
            <a:extLst>
              <a:ext uri="{FF2B5EF4-FFF2-40B4-BE49-F238E27FC236}">
                <a16:creationId xmlns:a16="http://schemas.microsoft.com/office/drawing/2014/main" id="{606CA52C-8EF8-0DA5-CE70-D7B0710D5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834" y="3593629"/>
            <a:ext cx="4579466" cy="3264501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2578F00-0247-1BEE-9B1B-D8BC9022D2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5373847"/>
              </p:ext>
            </p:extLst>
          </p:nvPr>
        </p:nvGraphicFramePr>
        <p:xfrm>
          <a:off x="953138" y="1890855"/>
          <a:ext cx="5138017" cy="4130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4845345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4FDF-D65E-028A-49E1-0B1E7D45C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98" y="365125"/>
            <a:ext cx="10559902" cy="802796"/>
          </a:xfrm>
        </p:spPr>
        <p:txBody>
          <a:bodyPr/>
          <a:lstStyle/>
          <a:p>
            <a:pPr algn="ctr"/>
            <a:r>
              <a:rPr lang="en-US"/>
              <a:t>Hardware Implementation</a:t>
            </a:r>
          </a:p>
        </p:txBody>
      </p:sp>
      <p:pic>
        <p:nvPicPr>
          <p:cNvPr id="14" name="Content Placeholder 13" descr="Presentation with bar chart with solid fill">
            <a:extLst>
              <a:ext uri="{FF2B5EF4-FFF2-40B4-BE49-F238E27FC236}">
                <a16:creationId xmlns:a16="http://schemas.microsoft.com/office/drawing/2014/main" id="{6B6D3B27-2CC6-8684-A154-5CA174FB04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9132" y="437408"/>
            <a:ext cx="698740" cy="655608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E3230E9-646B-9C13-1204-21CE0B106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5884" y="1178757"/>
            <a:ext cx="11879039" cy="50263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Description of  DOT Matrix Display(used as an output):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80387-1BF3-337D-A582-48CC6F20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21</a:t>
            </a:fld>
            <a:endParaRPr lang="en-US"/>
          </a:p>
        </p:txBody>
      </p:sp>
      <p:pic>
        <p:nvPicPr>
          <p:cNvPr id="5" name="Picture 4" descr="A close up of a circuit board&#10;&#10;Description automatically generated">
            <a:extLst>
              <a:ext uri="{FF2B5EF4-FFF2-40B4-BE49-F238E27FC236}">
                <a16:creationId xmlns:a16="http://schemas.microsoft.com/office/drawing/2014/main" id="{EE8A0D55-E398-A0C2-EEB7-A49192CFF1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557" t="37087" r="23536" b="31531"/>
          <a:stretch/>
        </p:blipFill>
        <p:spPr>
          <a:xfrm>
            <a:off x="8047018" y="2594919"/>
            <a:ext cx="2538609" cy="2718495"/>
          </a:xfrm>
          <a:prstGeom prst="rect">
            <a:avLst/>
          </a:prstGeom>
        </p:spPr>
      </p:pic>
      <p:pic>
        <p:nvPicPr>
          <p:cNvPr id="6" name="Picture 5" descr="A screen shot of a display&#10;&#10;Description automatically generated">
            <a:extLst>
              <a:ext uri="{FF2B5EF4-FFF2-40B4-BE49-F238E27FC236}">
                <a16:creationId xmlns:a16="http://schemas.microsoft.com/office/drawing/2014/main" id="{397D7F31-8576-8CC5-CE90-FBE9CD413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483" y="3118923"/>
            <a:ext cx="4482928" cy="3606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8B94D-D784-3EAF-3643-70A60DBFD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390" y="5621552"/>
            <a:ext cx="4778977" cy="1165140"/>
          </a:xfrm>
          <a:prstGeom prst="rect">
            <a:avLst/>
          </a:prstGeom>
        </p:spPr>
      </p:pic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B6DB0A3-1BEF-43C7-C286-F0ADDA3863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3715997"/>
              </p:ext>
            </p:extLst>
          </p:nvPr>
        </p:nvGraphicFramePr>
        <p:xfrm>
          <a:off x="792453" y="1712954"/>
          <a:ext cx="7448106" cy="1013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1" name="Graphic 30" descr="Badge 1 with solid fill">
            <a:extLst>
              <a:ext uri="{FF2B5EF4-FFF2-40B4-BE49-F238E27FC236}">
                <a16:creationId xmlns:a16="http://schemas.microsoft.com/office/drawing/2014/main" id="{738EA18E-9184-8F0A-61B2-6357715D0A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23019" y="17649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429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FB6F3113-5B1D-2E51-FA41-833C89195FE2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911268" y="2050512"/>
          <a:ext cx="5548324" cy="429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8AE1CC-0BD9-7C29-4925-5444BF1E0DFB}"/>
              </a:ext>
            </a:extLst>
          </p:cNvPr>
          <p:cNvSpPr txBox="1"/>
          <p:nvPr/>
        </p:nvSpPr>
        <p:spPr>
          <a:xfrm>
            <a:off x="3396297" y="307557"/>
            <a:ext cx="707246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>
                <a:ea typeface="+mn-lt"/>
                <a:cs typeface="+mn-lt"/>
              </a:rPr>
              <a:t>Hardware Implementation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765307-123C-F84E-18E7-079317BA5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22</a:t>
            </a:fld>
            <a:endParaRPr lang="en-US"/>
          </a:p>
        </p:txBody>
      </p:sp>
      <p:pic>
        <p:nvPicPr>
          <p:cNvPr id="114" name="Content Placeholder 13" descr="Presentation with bar chart with solid fill">
            <a:extLst>
              <a:ext uri="{FF2B5EF4-FFF2-40B4-BE49-F238E27FC236}">
                <a16:creationId xmlns:a16="http://schemas.microsoft.com/office/drawing/2014/main" id="{169B99A7-C015-4903-56C6-419D91C8B0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98926" y="360531"/>
            <a:ext cx="698740" cy="655608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C8BB6057-27EB-92CC-3BDD-709C4E4CB32D}"/>
              </a:ext>
            </a:extLst>
          </p:cNvPr>
          <p:cNvSpPr txBox="1"/>
          <p:nvPr/>
        </p:nvSpPr>
        <p:spPr>
          <a:xfrm>
            <a:off x="906247" y="1517728"/>
            <a:ext cx="494232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Team Selection:</a:t>
            </a:r>
          </a:p>
        </p:txBody>
      </p:sp>
      <p:pic>
        <p:nvPicPr>
          <p:cNvPr id="8" name="Graphic 7" descr="Badge 1 with solid fill">
            <a:extLst>
              <a:ext uri="{FF2B5EF4-FFF2-40B4-BE49-F238E27FC236}">
                <a16:creationId xmlns:a16="http://schemas.microsoft.com/office/drawing/2014/main" id="{86A1E24B-BCEC-2F5A-6299-B313699ECC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41" y="2265983"/>
            <a:ext cx="914400" cy="914400"/>
          </a:xfrm>
          <a:prstGeom prst="rect">
            <a:avLst/>
          </a:prstGeom>
        </p:spPr>
      </p:pic>
      <p:pic>
        <p:nvPicPr>
          <p:cNvPr id="10" name="Graphic 9" descr="Badge with solid fill">
            <a:extLst>
              <a:ext uri="{FF2B5EF4-FFF2-40B4-BE49-F238E27FC236}">
                <a16:creationId xmlns:a16="http://schemas.microsoft.com/office/drawing/2014/main" id="{6427DC97-707A-1EBB-76F8-6F8BB9270F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1" y="3805486"/>
            <a:ext cx="914400" cy="914400"/>
          </a:xfrm>
          <a:prstGeom prst="rect">
            <a:avLst/>
          </a:prstGeom>
        </p:spPr>
      </p:pic>
      <p:pic>
        <p:nvPicPr>
          <p:cNvPr id="13" name="Graphic 12" descr="Badge 3 with solid fill">
            <a:extLst>
              <a:ext uri="{FF2B5EF4-FFF2-40B4-BE49-F238E27FC236}">
                <a16:creationId xmlns:a16="http://schemas.microsoft.com/office/drawing/2014/main" id="{7CAC18BB-0FDB-12BE-042F-D969AE3AD4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41" y="5231245"/>
            <a:ext cx="914400" cy="91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DC4A8C-2AEE-C3E9-B34E-CB495A1E63F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202" y="2144011"/>
            <a:ext cx="5649798" cy="423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2589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FB6F3113-5B1D-2E51-FA41-833C89195FE2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921706" y="2060950"/>
          <a:ext cx="5548324" cy="429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8AE1CC-0BD9-7C29-4925-5444BF1E0DFB}"/>
              </a:ext>
            </a:extLst>
          </p:cNvPr>
          <p:cNvSpPr txBox="1"/>
          <p:nvPr/>
        </p:nvSpPr>
        <p:spPr>
          <a:xfrm>
            <a:off x="3396297" y="307557"/>
            <a:ext cx="707246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>
                <a:ea typeface="+mn-lt"/>
                <a:cs typeface="+mn-lt"/>
              </a:rPr>
              <a:t>Hardware Implementation</a:t>
            </a:r>
            <a:endParaRPr lang="en-US"/>
          </a:p>
        </p:txBody>
      </p:sp>
      <p:pic>
        <p:nvPicPr>
          <p:cNvPr id="89" name="Graphic 88" descr="Badge 1 with solid fill">
            <a:extLst>
              <a:ext uri="{FF2B5EF4-FFF2-40B4-BE49-F238E27FC236}">
                <a16:creationId xmlns:a16="http://schemas.microsoft.com/office/drawing/2014/main" id="{66D94DC1-9D76-7B17-A36D-EC7E105EFD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41" y="2506065"/>
            <a:ext cx="914400" cy="914400"/>
          </a:xfrm>
          <a:prstGeom prst="rect">
            <a:avLst/>
          </a:prstGeom>
        </p:spPr>
      </p:pic>
      <p:pic>
        <p:nvPicPr>
          <p:cNvPr id="90" name="Graphic 89" descr="Badge with solid fill">
            <a:extLst>
              <a:ext uri="{FF2B5EF4-FFF2-40B4-BE49-F238E27FC236}">
                <a16:creationId xmlns:a16="http://schemas.microsoft.com/office/drawing/2014/main" id="{8C6EA61B-E621-B234-04BD-9C3D5B9776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41" y="3294007"/>
            <a:ext cx="914400" cy="914400"/>
          </a:xfrm>
          <a:prstGeom prst="rect">
            <a:avLst/>
          </a:prstGeom>
        </p:spPr>
      </p:pic>
      <p:pic>
        <p:nvPicPr>
          <p:cNvPr id="91" name="Graphic 90" descr="Badge 3 with solid fill">
            <a:extLst>
              <a:ext uri="{FF2B5EF4-FFF2-40B4-BE49-F238E27FC236}">
                <a16:creationId xmlns:a16="http://schemas.microsoft.com/office/drawing/2014/main" id="{0C105E3F-F189-C182-52FF-46EC5D9ED2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1" y="4051710"/>
            <a:ext cx="914400" cy="9144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765307-123C-F84E-18E7-079317BA5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23</a:t>
            </a:fld>
            <a:endParaRPr lang="en-US"/>
          </a:p>
        </p:txBody>
      </p:sp>
      <p:pic>
        <p:nvPicPr>
          <p:cNvPr id="105" name="Graphic 104" descr="Badge 4 with solid fill">
            <a:extLst>
              <a:ext uri="{FF2B5EF4-FFF2-40B4-BE49-F238E27FC236}">
                <a16:creationId xmlns:a16="http://schemas.microsoft.com/office/drawing/2014/main" id="{E6FCD119-E4B1-7CF0-3436-D90EED58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88" y="4970285"/>
            <a:ext cx="914400" cy="914400"/>
          </a:xfrm>
          <a:prstGeom prst="rect">
            <a:avLst/>
          </a:prstGeom>
        </p:spPr>
      </p:pic>
      <p:pic>
        <p:nvPicPr>
          <p:cNvPr id="114" name="Content Placeholder 13" descr="Presentation with bar chart with solid fill">
            <a:extLst>
              <a:ext uri="{FF2B5EF4-FFF2-40B4-BE49-F238E27FC236}">
                <a16:creationId xmlns:a16="http://schemas.microsoft.com/office/drawing/2014/main" id="{169B99A7-C015-4903-56C6-419D91C8B09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98926" y="360531"/>
            <a:ext cx="698740" cy="655608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C8BB6057-27EB-92CC-3BDD-709C4E4CB32D}"/>
              </a:ext>
            </a:extLst>
          </p:cNvPr>
          <p:cNvSpPr txBox="1"/>
          <p:nvPr/>
        </p:nvSpPr>
        <p:spPr>
          <a:xfrm>
            <a:off x="927124" y="1716057"/>
            <a:ext cx="494232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Evaluation:</a:t>
            </a:r>
            <a:endParaRPr lang="en-US" dirty="0"/>
          </a:p>
        </p:txBody>
      </p:sp>
      <p:pic>
        <p:nvPicPr>
          <p:cNvPr id="24" name="Picture 2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EA204DEA-E2BD-79FC-AE7E-2CC0DE5470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07479" y="2056356"/>
            <a:ext cx="5584522" cy="430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057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8AE1CC-0BD9-7C29-4925-5444BF1E0DFB}"/>
              </a:ext>
            </a:extLst>
          </p:cNvPr>
          <p:cNvSpPr txBox="1"/>
          <p:nvPr/>
        </p:nvSpPr>
        <p:spPr>
          <a:xfrm>
            <a:off x="3396297" y="307557"/>
            <a:ext cx="707246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>
                <a:ea typeface="+mn-lt"/>
                <a:cs typeface="+mn-lt"/>
              </a:rPr>
              <a:t>Hardware Implementation</a:t>
            </a:r>
            <a:endParaRPr lang="en-US"/>
          </a:p>
        </p:txBody>
      </p:sp>
      <p:pic>
        <p:nvPicPr>
          <p:cNvPr id="89" name="Graphic 88" descr="Badge 1 with solid fill">
            <a:extLst>
              <a:ext uri="{FF2B5EF4-FFF2-40B4-BE49-F238E27FC236}">
                <a16:creationId xmlns:a16="http://schemas.microsoft.com/office/drawing/2014/main" id="{66D94DC1-9D76-7B17-A36D-EC7E105EF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1" y="2506065"/>
            <a:ext cx="914400" cy="914400"/>
          </a:xfrm>
          <a:prstGeom prst="rect">
            <a:avLst/>
          </a:prstGeom>
        </p:spPr>
      </p:pic>
      <p:pic>
        <p:nvPicPr>
          <p:cNvPr id="90" name="Graphic 89" descr="Badge with solid fill">
            <a:extLst>
              <a:ext uri="{FF2B5EF4-FFF2-40B4-BE49-F238E27FC236}">
                <a16:creationId xmlns:a16="http://schemas.microsoft.com/office/drawing/2014/main" id="{8C6EA61B-E621-B234-04BD-9C3D5B977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41" y="3805486"/>
            <a:ext cx="914400" cy="914400"/>
          </a:xfrm>
          <a:prstGeom prst="rect">
            <a:avLst/>
          </a:prstGeom>
        </p:spPr>
      </p:pic>
      <p:pic>
        <p:nvPicPr>
          <p:cNvPr id="91" name="Graphic 90" descr="Badge 3 with solid fill">
            <a:extLst>
              <a:ext uri="{FF2B5EF4-FFF2-40B4-BE49-F238E27FC236}">
                <a16:creationId xmlns:a16="http://schemas.microsoft.com/office/drawing/2014/main" id="{0C105E3F-F189-C182-52FF-46EC5D9ED2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1" y="5064231"/>
            <a:ext cx="914400" cy="9144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765307-123C-F84E-18E7-079317BA5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24</a:t>
            </a:fld>
            <a:endParaRPr lang="en-US"/>
          </a:p>
        </p:txBody>
      </p:sp>
      <p:pic>
        <p:nvPicPr>
          <p:cNvPr id="114" name="Content Placeholder 13" descr="Presentation with bar chart with solid fill">
            <a:extLst>
              <a:ext uri="{FF2B5EF4-FFF2-40B4-BE49-F238E27FC236}">
                <a16:creationId xmlns:a16="http://schemas.microsoft.com/office/drawing/2014/main" id="{169B99A7-C015-4903-56C6-419D91C8B0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98926" y="360531"/>
            <a:ext cx="698740" cy="655608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C8BB6057-27EB-92CC-3BDD-709C4E4CB32D}"/>
              </a:ext>
            </a:extLst>
          </p:cNvPr>
          <p:cNvSpPr txBox="1"/>
          <p:nvPr/>
        </p:nvSpPr>
        <p:spPr>
          <a:xfrm>
            <a:off x="916641" y="1718243"/>
            <a:ext cx="494232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Reset for next question:</a:t>
            </a:r>
            <a:endParaRPr lang="en-US" dirty="0"/>
          </a:p>
        </p:txBody>
      </p:sp>
      <p:pic>
        <p:nvPicPr>
          <p:cNvPr id="24" name="Picture 2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75AE276C-E9CC-408C-3A6E-3FAF83859C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8356" y="2171177"/>
            <a:ext cx="5563646" cy="4185783"/>
          </a:xfrm>
          <a:prstGeom prst="rect">
            <a:avLst/>
          </a:prstGeom>
        </p:spPr>
      </p:pic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FB6F3113-5B1D-2E51-FA41-833C89195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981812"/>
              </p:ext>
            </p:extLst>
          </p:nvPr>
        </p:nvGraphicFramePr>
        <p:xfrm>
          <a:off x="916641" y="2171177"/>
          <a:ext cx="5548324" cy="429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371671841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FB6F3113-5B1D-2E51-FA41-833C89195FE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56599412"/>
              </p:ext>
            </p:extLst>
          </p:nvPr>
        </p:nvGraphicFramePr>
        <p:xfrm>
          <a:off x="921706" y="2060950"/>
          <a:ext cx="5548324" cy="429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8AE1CC-0BD9-7C29-4925-5444BF1E0DFB}"/>
              </a:ext>
            </a:extLst>
          </p:cNvPr>
          <p:cNvSpPr txBox="1"/>
          <p:nvPr/>
        </p:nvSpPr>
        <p:spPr>
          <a:xfrm>
            <a:off x="3396297" y="307557"/>
            <a:ext cx="707246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>
                <a:ea typeface="+mn-lt"/>
                <a:cs typeface="+mn-lt"/>
              </a:rPr>
              <a:t>Hardware Implementation</a:t>
            </a:r>
            <a:endParaRPr lang="en-US"/>
          </a:p>
        </p:txBody>
      </p:sp>
      <p:pic>
        <p:nvPicPr>
          <p:cNvPr id="89" name="Graphic 88" descr="Badge 1 with solid fill">
            <a:extLst>
              <a:ext uri="{FF2B5EF4-FFF2-40B4-BE49-F238E27FC236}">
                <a16:creationId xmlns:a16="http://schemas.microsoft.com/office/drawing/2014/main" id="{66D94DC1-9D76-7B17-A36D-EC7E105EFD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41" y="2057216"/>
            <a:ext cx="914400" cy="914400"/>
          </a:xfrm>
          <a:prstGeom prst="rect">
            <a:avLst/>
          </a:prstGeom>
        </p:spPr>
      </p:pic>
      <p:pic>
        <p:nvPicPr>
          <p:cNvPr id="90" name="Graphic 89" descr="Badge with solid fill">
            <a:extLst>
              <a:ext uri="{FF2B5EF4-FFF2-40B4-BE49-F238E27FC236}">
                <a16:creationId xmlns:a16="http://schemas.microsoft.com/office/drawing/2014/main" id="{8C6EA61B-E621-B234-04BD-9C3D5B9776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41" y="2803404"/>
            <a:ext cx="914400" cy="914400"/>
          </a:xfrm>
          <a:prstGeom prst="rect">
            <a:avLst/>
          </a:prstGeom>
        </p:spPr>
      </p:pic>
      <p:pic>
        <p:nvPicPr>
          <p:cNvPr id="91" name="Graphic 90" descr="Badge 3 with solid fill">
            <a:extLst>
              <a:ext uri="{FF2B5EF4-FFF2-40B4-BE49-F238E27FC236}">
                <a16:creationId xmlns:a16="http://schemas.microsoft.com/office/drawing/2014/main" id="{0C105E3F-F189-C182-52FF-46EC5D9ED2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1" y="3748998"/>
            <a:ext cx="914400" cy="9144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765307-123C-F84E-18E7-079317BA5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25</a:t>
            </a:fld>
            <a:endParaRPr lang="en-US"/>
          </a:p>
        </p:txBody>
      </p:sp>
      <p:pic>
        <p:nvPicPr>
          <p:cNvPr id="36" name="Picture 35" descr="A close up of a device&#10;&#10;Description automatically generated">
            <a:extLst>
              <a:ext uri="{FF2B5EF4-FFF2-40B4-BE49-F238E27FC236}">
                <a16:creationId xmlns:a16="http://schemas.microsoft.com/office/drawing/2014/main" id="{BD98EC53-A192-CE56-31A5-A83C21572D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8794" y="2137715"/>
            <a:ext cx="5553207" cy="4133590"/>
          </a:xfrm>
          <a:prstGeom prst="rect">
            <a:avLst/>
          </a:prstGeom>
        </p:spPr>
      </p:pic>
      <p:pic>
        <p:nvPicPr>
          <p:cNvPr id="105" name="Graphic 104" descr="Badge 4 with solid fill">
            <a:extLst>
              <a:ext uri="{FF2B5EF4-FFF2-40B4-BE49-F238E27FC236}">
                <a16:creationId xmlns:a16="http://schemas.microsoft.com/office/drawing/2014/main" id="{E6FCD119-E4B1-7CF0-3436-D90EED58A9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88" y="4521435"/>
            <a:ext cx="914400" cy="914400"/>
          </a:xfrm>
          <a:prstGeom prst="rect">
            <a:avLst/>
          </a:prstGeom>
        </p:spPr>
      </p:pic>
      <p:pic>
        <p:nvPicPr>
          <p:cNvPr id="106" name="Graphic 105" descr="Badge 5 with solid fill">
            <a:extLst>
              <a:ext uri="{FF2B5EF4-FFF2-40B4-BE49-F238E27FC236}">
                <a16:creationId xmlns:a16="http://schemas.microsoft.com/office/drawing/2014/main" id="{E62B0886-C32C-BC97-BB6F-4B9C7F93CB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88" y="5438783"/>
            <a:ext cx="914400" cy="914400"/>
          </a:xfrm>
          <a:prstGeom prst="rect">
            <a:avLst/>
          </a:prstGeom>
        </p:spPr>
      </p:pic>
      <p:pic>
        <p:nvPicPr>
          <p:cNvPr id="114" name="Content Placeholder 13" descr="Presentation with bar chart with solid fill">
            <a:extLst>
              <a:ext uri="{FF2B5EF4-FFF2-40B4-BE49-F238E27FC236}">
                <a16:creationId xmlns:a16="http://schemas.microsoft.com/office/drawing/2014/main" id="{169B99A7-C015-4903-56C6-419D91C8B09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98926" y="360531"/>
            <a:ext cx="698740" cy="655608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C8BB6057-27EB-92CC-3BDD-709C4E4CB32D}"/>
              </a:ext>
            </a:extLst>
          </p:cNvPr>
          <p:cNvSpPr txBox="1"/>
          <p:nvPr/>
        </p:nvSpPr>
        <p:spPr>
          <a:xfrm>
            <a:off x="854055" y="1288084"/>
            <a:ext cx="494232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Winner Declaration:</a:t>
            </a:r>
          </a:p>
        </p:txBody>
      </p:sp>
    </p:spTree>
    <p:extLst>
      <p:ext uri="{BB962C8B-B14F-4D97-AF65-F5344CB8AC3E}">
        <p14:creationId xmlns:p14="http://schemas.microsoft.com/office/powerpoint/2010/main" val="197300681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FB6F3113-5B1D-2E51-FA41-833C89195FE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73525788"/>
              </p:ext>
            </p:extLst>
          </p:nvPr>
        </p:nvGraphicFramePr>
        <p:xfrm>
          <a:off x="1302707" y="2184215"/>
          <a:ext cx="4786323" cy="3035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8AE1CC-0BD9-7C29-4925-5444BF1E0DFB}"/>
              </a:ext>
            </a:extLst>
          </p:cNvPr>
          <p:cNvSpPr txBox="1"/>
          <p:nvPr/>
        </p:nvSpPr>
        <p:spPr>
          <a:xfrm>
            <a:off x="3396297" y="307557"/>
            <a:ext cx="707246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>
                <a:ea typeface="+mn-lt"/>
                <a:cs typeface="+mn-lt"/>
              </a:rPr>
              <a:t>Hardware Implementation</a:t>
            </a:r>
            <a:endParaRPr lang="en-US"/>
          </a:p>
        </p:txBody>
      </p:sp>
      <p:pic>
        <p:nvPicPr>
          <p:cNvPr id="89" name="Graphic 88" descr="Badge 1 with solid fill">
            <a:extLst>
              <a:ext uri="{FF2B5EF4-FFF2-40B4-BE49-F238E27FC236}">
                <a16:creationId xmlns:a16="http://schemas.microsoft.com/office/drawing/2014/main" id="{66D94DC1-9D76-7B17-A36D-EC7E105EFD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241" y="2415344"/>
            <a:ext cx="914400" cy="914400"/>
          </a:xfrm>
          <a:prstGeom prst="rect">
            <a:avLst/>
          </a:prstGeom>
        </p:spPr>
      </p:pic>
      <p:pic>
        <p:nvPicPr>
          <p:cNvPr id="90" name="Graphic 89" descr="Badge with solid fill">
            <a:extLst>
              <a:ext uri="{FF2B5EF4-FFF2-40B4-BE49-F238E27FC236}">
                <a16:creationId xmlns:a16="http://schemas.microsoft.com/office/drawing/2014/main" id="{8C6EA61B-E621-B234-04BD-9C3D5B9776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3241" y="3914168"/>
            <a:ext cx="914400" cy="9144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765307-123C-F84E-18E7-079317BA5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26</a:t>
            </a:fld>
            <a:endParaRPr lang="en-US"/>
          </a:p>
        </p:txBody>
      </p:sp>
      <p:pic>
        <p:nvPicPr>
          <p:cNvPr id="114" name="Content Placeholder 13" descr="Presentation with bar chart with solid fill">
            <a:extLst>
              <a:ext uri="{FF2B5EF4-FFF2-40B4-BE49-F238E27FC236}">
                <a16:creationId xmlns:a16="http://schemas.microsoft.com/office/drawing/2014/main" id="{169B99A7-C015-4903-56C6-419D91C8B0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8926" y="360531"/>
            <a:ext cx="698740" cy="655608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C8BB6057-27EB-92CC-3BDD-709C4E4CB32D}"/>
              </a:ext>
            </a:extLst>
          </p:cNvPr>
          <p:cNvSpPr txBox="1"/>
          <p:nvPr/>
        </p:nvSpPr>
        <p:spPr>
          <a:xfrm>
            <a:off x="906246" y="1288084"/>
            <a:ext cx="60279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Preparing the system for a new game: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771FC1-7D02-1726-62C5-E8181C2CC5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8356" y="2056356"/>
            <a:ext cx="5563644" cy="420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3979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8AE1CC-0BD9-7C29-4925-5444BF1E0DFB}"/>
              </a:ext>
            </a:extLst>
          </p:cNvPr>
          <p:cNvSpPr txBox="1"/>
          <p:nvPr/>
        </p:nvSpPr>
        <p:spPr>
          <a:xfrm>
            <a:off x="2060188" y="192735"/>
            <a:ext cx="807455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>
                <a:ea typeface="+mn-lt"/>
                <a:cs typeface="+mn-lt"/>
              </a:rPr>
              <a:t>Different Segment of Main Code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765307-123C-F84E-18E7-079317BA5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27</a:t>
            </a:fld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8BB6057-27EB-92CC-3BDD-709C4E4CB32D}"/>
              </a:ext>
            </a:extLst>
          </p:cNvPr>
          <p:cNvSpPr txBox="1"/>
          <p:nvPr/>
        </p:nvSpPr>
        <p:spPr>
          <a:xfrm>
            <a:off x="749671" y="1183700"/>
            <a:ext cx="60279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Variable declaration and initialization:</a:t>
            </a:r>
          </a:p>
        </p:txBody>
      </p:sp>
      <p:pic>
        <p:nvPicPr>
          <p:cNvPr id="9" name="Graphic 8" descr="Programmer male with solid fill">
            <a:extLst>
              <a:ext uri="{FF2B5EF4-FFF2-40B4-BE49-F238E27FC236}">
                <a16:creationId xmlns:a16="http://schemas.microsoft.com/office/drawing/2014/main" id="{0A7D42F5-A095-410D-2AF7-136F9ACDB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3896" y="-3132"/>
            <a:ext cx="778702" cy="768264"/>
          </a:xfrm>
          <a:prstGeom prst="rect">
            <a:avLst/>
          </a:prstGeom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A2663D2-160A-D4E7-1FEF-D7ECDB8ED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082" y="2009516"/>
            <a:ext cx="4879671" cy="4540424"/>
          </a:xfrm>
          <a:prstGeom prst="rect">
            <a:avLst/>
          </a:prstGeom>
        </p:spPr>
      </p:pic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234FC6E-E04F-1F1D-A26D-69432B6EC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649" y="2006449"/>
            <a:ext cx="5324867" cy="484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6631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8AE1CC-0BD9-7C29-4925-5444BF1E0DFB}"/>
              </a:ext>
            </a:extLst>
          </p:cNvPr>
          <p:cNvSpPr txBox="1"/>
          <p:nvPr/>
        </p:nvSpPr>
        <p:spPr>
          <a:xfrm>
            <a:off x="2195886" y="255365"/>
            <a:ext cx="807455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>
                <a:ea typeface="+mn-lt"/>
                <a:cs typeface="+mn-lt"/>
              </a:rPr>
              <a:t>Different Segment of Main Code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765307-123C-F84E-18E7-079317BA5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28</a:t>
            </a:fld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8BB6057-27EB-92CC-3BDD-709C4E4CB32D}"/>
              </a:ext>
            </a:extLst>
          </p:cNvPr>
          <p:cNvSpPr txBox="1"/>
          <p:nvPr/>
        </p:nvSpPr>
        <p:spPr>
          <a:xfrm>
            <a:off x="749671" y="1141947"/>
            <a:ext cx="109756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Buzzer lock ,Score update, Score store:</a:t>
            </a:r>
          </a:p>
        </p:txBody>
      </p:sp>
      <p:pic>
        <p:nvPicPr>
          <p:cNvPr id="9" name="Graphic 8" descr="Programmer male with solid fill">
            <a:extLst>
              <a:ext uri="{FF2B5EF4-FFF2-40B4-BE49-F238E27FC236}">
                <a16:creationId xmlns:a16="http://schemas.microsoft.com/office/drawing/2014/main" id="{0A7D42F5-A095-410D-2AF7-136F9ACDB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2224" y="163882"/>
            <a:ext cx="778702" cy="768264"/>
          </a:xfrm>
          <a:prstGeom prst="rect">
            <a:avLst/>
          </a:prstGeom>
        </p:spPr>
      </p:pic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9CDAB2A-801A-35C2-B435-4E55A9A6E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49" y="1892540"/>
            <a:ext cx="5619229" cy="4826566"/>
          </a:xfrm>
          <a:prstGeom prst="rect">
            <a:avLst/>
          </a:prstGeom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330AE20-51D6-F144-D393-27D6AA9D8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827" y="2018322"/>
            <a:ext cx="5627058" cy="434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7394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8AE1CC-0BD9-7C29-4925-5444BF1E0DFB}"/>
              </a:ext>
            </a:extLst>
          </p:cNvPr>
          <p:cNvSpPr txBox="1"/>
          <p:nvPr/>
        </p:nvSpPr>
        <p:spPr>
          <a:xfrm>
            <a:off x="2060188" y="234488"/>
            <a:ext cx="807455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>
                <a:ea typeface="+mn-lt"/>
                <a:cs typeface="+mn-lt"/>
              </a:rPr>
              <a:t>Different Segment of Main Code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765307-123C-F84E-18E7-079317BA5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29</a:t>
            </a:fld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8BB6057-27EB-92CC-3BDD-709C4E4CB32D}"/>
              </a:ext>
            </a:extLst>
          </p:cNvPr>
          <p:cNvSpPr txBox="1"/>
          <p:nvPr/>
        </p:nvSpPr>
        <p:spPr>
          <a:xfrm>
            <a:off x="749671" y="1141947"/>
            <a:ext cx="109756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Buzzer lock ,Score update, Score store:</a:t>
            </a:r>
          </a:p>
        </p:txBody>
      </p:sp>
      <p:pic>
        <p:nvPicPr>
          <p:cNvPr id="9" name="Graphic 8" descr="Programmer male with solid fill">
            <a:extLst>
              <a:ext uri="{FF2B5EF4-FFF2-40B4-BE49-F238E27FC236}">
                <a16:creationId xmlns:a16="http://schemas.microsoft.com/office/drawing/2014/main" id="{0A7D42F5-A095-410D-2AF7-136F9ACDB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3895" y="111691"/>
            <a:ext cx="778702" cy="768264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FF9065B-51B1-4B13-51AF-46090919B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30" y="1978461"/>
            <a:ext cx="6082691" cy="4550340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57E2C7F-BE4A-7AAC-DC5D-79A3FEF55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532" y="1981919"/>
            <a:ext cx="5155374" cy="48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464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E3259-3792-3B2B-8971-F41063EF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C82B6-7B7C-A00D-40E8-0988F66F7911}"/>
              </a:ext>
            </a:extLst>
          </p:cNvPr>
          <p:cNvSpPr txBox="1"/>
          <p:nvPr/>
        </p:nvSpPr>
        <p:spPr>
          <a:xfrm>
            <a:off x="1079810" y="2080587"/>
            <a:ext cx="5108770" cy="3592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FPGA (Field Programmable Gate Array) board is a great way to implement high performing automated system like quizzing system.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FPGA board is a good choice where real time processing, low latency and scalability is required</a:t>
            </a:r>
          </a:p>
        </p:txBody>
      </p:sp>
      <p:pic>
        <p:nvPicPr>
          <p:cNvPr id="6" name="Picture 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DE0518EB-3574-EB6A-9D78-6ED300A18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110" y="653604"/>
            <a:ext cx="5204423" cy="3583784"/>
          </a:xfrm>
          <a:prstGeom prst="rect">
            <a:avLst/>
          </a:prstGeom>
        </p:spPr>
      </p:pic>
      <p:pic>
        <p:nvPicPr>
          <p:cNvPr id="4" name="Content Placeholder 3" descr="A grid with small circles">
            <a:extLst>
              <a:ext uri="{FF2B5EF4-FFF2-40B4-BE49-F238E27FC236}">
                <a16:creationId xmlns:a16="http://schemas.microsoft.com/office/drawing/2014/main" id="{31DD96DD-FF79-B42A-E20F-53339B9C9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1617" y="3657600"/>
            <a:ext cx="2585510" cy="25855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8570D-32F7-0795-BB6B-74E326500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9695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8AE1CC-0BD9-7C29-4925-5444BF1E0DFB}"/>
              </a:ext>
            </a:extLst>
          </p:cNvPr>
          <p:cNvSpPr txBox="1"/>
          <p:nvPr/>
        </p:nvSpPr>
        <p:spPr>
          <a:xfrm>
            <a:off x="2655174" y="370187"/>
            <a:ext cx="807455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>
                <a:ea typeface="+mn-lt"/>
                <a:cs typeface="+mn-lt"/>
              </a:rPr>
              <a:t>Different Segment of Main Code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765307-123C-F84E-18E7-079317BA5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30</a:t>
            </a:fld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8BB6057-27EB-92CC-3BDD-709C4E4CB32D}"/>
              </a:ext>
            </a:extLst>
          </p:cNvPr>
          <p:cNvSpPr txBox="1"/>
          <p:nvPr/>
        </p:nvSpPr>
        <p:spPr>
          <a:xfrm>
            <a:off x="749671" y="1141947"/>
            <a:ext cx="109756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7 Segment Display:</a:t>
            </a:r>
          </a:p>
        </p:txBody>
      </p:sp>
      <p:pic>
        <p:nvPicPr>
          <p:cNvPr id="9" name="Graphic 8" descr="Programmer male with solid fill">
            <a:extLst>
              <a:ext uri="{FF2B5EF4-FFF2-40B4-BE49-F238E27FC236}">
                <a16:creationId xmlns:a16="http://schemas.microsoft.com/office/drawing/2014/main" id="{0A7D42F5-A095-410D-2AF7-136F9ACDB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8005" y="236951"/>
            <a:ext cx="778702" cy="768264"/>
          </a:xfrm>
          <a:prstGeom prst="rect">
            <a:avLst/>
          </a:prstGeom>
        </p:spPr>
      </p:pic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1DD16A6-242E-C857-3D08-D9CA41CFE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65" y="1679270"/>
            <a:ext cx="6672067" cy="50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2266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8AE1CC-0BD9-7C29-4925-5444BF1E0DFB}"/>
              </a:ext>
            </a:extLst>
          </p:cNvPr>
          <p:cNvSpPr txBox="1"/>
          <p:nvPr/>
        </p:nvSpPr>
        <p:spPr>
          <a:xfrm>
            <a:off x="2655174" y="370187"/>
            <a:ext cx="807455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>
                <a:ea typeface="+mn-lt"/>
                <a:cs typeface="+mn-lt"/>
              </a:rPr>
              <a:t>Different Segment of Main Code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765307-123C-F84E-18E7-079317BA5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31</a:t>
            </a:fld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8BB6057-27EB-92CC-3BDD-709C4E4CB32D}"/>
              </a:ext>
            </a:extLst>
          </p:cNvPr>
          <p:cNvSpPr txBox="1"/>
          <p:nvPr/>
        </p:nvSpPr>
        <p:spPr>
          <a:xfrm>
            <a:off x="749671" y="1141947"/>
            <a:ext cx="109756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DOT MATRIX Display:</a:t>
            </a:r>
          </a:p>
        </p:txBody>
      </p:sp>
      <p:pic>
        <p:nvPicPr>
          <p:cNvPr id="9" name="Graphic 8" descr="Programmer male with solid fill">
            <a:extLst>
              <a:ext uri="{FF2B5EF4-FFF2-40B4-BE49-F238E27FC236}">
                <a16:creationId xmlns:a16="http://schemas.microsoft.com/office/drawing/2014/main" id="{0A7D42F5-A095-410D-2AF7-136F9ACDB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8005" y="236951"/>
            <a:ext cx="778702" cy="768264"/>
          </a:xfrm>
          <a:prstGeom prst="rect">
            <a:avLst/>
          </a:prstGeom>
        </p:spPr>
      </p:pic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C61D877-7CFE-6265-9ED7-C32B1F70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595" y="1664527"/>
            <a:ext cx="3405384" cy="5105139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9D6DE51-87D1-89EC-63F2-AF39949C4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701" y="1669290"/>
            <a:ext cx="5417638" cy="512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46088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8AE1CC-0BD9-7C29-4925-5444BF1E0DFB}"/>
              </a:ext>
            </a:extLst>
          </p:cNvPr>
          <p:cNvSpPr txBox="1"/>
          <p:nvPr/>
        </p:nvSpPr>
        <p:spPr>
          <a:xfrm>
            <a:off x="2655174" y="370187"/>
            <a:ext cx="807455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>
                <a:ea typeface="+mn-lt"/>
                <a:cs typeface="+mn-lt"/>
              </a:rPr>
              <a:t>Different Segment of Main Code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765307-123C-F84E-18E7-079317BA5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32</a:t>
            </a:fld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8BB6057-27EB-92CC-3BDD-709C4E4CB32D}"/>
              </a:ext>
            </a:extLst>
          </p:cNvPr>
          <p:cNvSpPr txBox="1"/>
          <p:nvPr/>
        </p:nvSpPr>
        <p:spPr>
          <a:xfrm>
            <a:off x="749671" y="1141947"/>
            <a:ext cx="109756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Pin Planner:</a:t>
            </a:r>
          </a:p>
        </p:txBody>
      </p:sp>
      <p:pic>
        <p:nvPicPr>
          <p:cNvPr id="9" name="Graphic 8" descr="Programmer male with solid fill">
            <a:extLst>
              <a:ext uri="{FF2B5EF4-FFF2-40B4-BE49-F238E27FC236}">
                <a16:creationId xmlns:a16="http://schemas.microsoft.com/office/drawing/2014/main" id="{0A7D42F5-A095-410D-2AF7-136F9ACDB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8005" y="236951"/>
            <a:ext cx="778702" cy="768264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7F27827-98A6-D102-F166-F0F0AB851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279" y="1708237"/>
            <a:ext cx="5028157" cy="5017718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373343A-9C17-E93F-8DF3-10D5455D7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438" y="1906435"/>
            <a:ext cx="52197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807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2" name="Rectangle 157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74" name="Arc 157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130CF-452A-B474-B310-D5CD32CAC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 Progress</a:t>
            </a:r>
          </a:p>
        </p:txBody>
      </p:sp>
      <p:sp>
        <p:nvSpPr>
          <p:cNvPr id="1576" name="Freeform: Shape 157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67" name="Graphic 1566" descr="Building Brick Wall with solid fill">
            <a:extLst>
              <a:ext uri="{FF2B5EF4-FFF2-40B4-BE49-F238E27FC236}">
                <a16:creationId xmlns:a16="http://schemas.microsoft.com/office/drawing/2014/main" id="{9D1B1378-8914-1EDA-7A99-A3F44FA71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graphicFrame>
        <p:nvGraphicFramePr>
          <p:cNvPr id="50" name="Content Placeholder 49">
            <a:extLst>
              <a:ext uri="{FF2B5EF4-FFF2-40B4-BE49-F238E27FC236}">
                <a16:creationId xmlns:a16="http://schemas.microsoft.com/office/drawing/2014/main" id="{6C971212-EAC3-3CDF-3492-D2A0A406689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78071883"/>
              </p:ext>
            </p:extLst>
          </p:nvPr>
        </p:nvGraphicFramePr>
        <p:xfrm>
          <a:off x="5894962" y="1984443"/>
          <a:ext cx="5458838" cy="4192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89" name="Graphic 1588" descr="Checkmark with solid fill">
            <a:extLst>
              <a:ext uri="{FF2B5EF4-FFF2-40B4-BE49-F238E27FC236}">
                <a16:creationId xmlns:a16="http://schemas.microsoft.com/office/drawing/2014/main" id="{9CCE5F74-DA50-3B2B-7C63-D2011B708C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40838" y="1979762"/>
            <a:ext cx="641231" cy="655608"/>
          </a:xfrm>
          <a:prstGeom prst="rect">
            <a:avLst/>
          </a:prstGeom>
        </p:spPr>
      </p:pic>
      <p:pic>
        <p:nvPicPr>
          <p:cNvPr id="1590" name="Graphic 1589" descr="Checkmark with solid fill">
            <a:extLst>
              <a:ext uri="{FF2B5EF4-FFF2-40B4-BE49-F238E27FC236}">
                <a16:creationId xmlns:a16="http://schemas.microsoft.com/office/drawing/2014/main" id="{4916A8F9-1920-0B0A-81CB-944528AFF2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40837" y="2626743"/>
            <a:ext cx="641231" cy="569344"/>
          </a:xfrm>
          <a:prstGeom prst="rect">
            <a:avLst/>
          </a:prstGeom>
        </p:spPr>
      </p:pic>
      <p:pic>
        <p:nvPicPr>
          <p:cNvPr id="1591" name="Graphic 1590" descr="Checkmark with solid fill">
            <a:extLst>
              <a:ext uri="{FF2B5EF4-FFF2-40B4-BE49-F238E27FC236}">
                <a16:creationId xmlns:a16="http://schemas.microsoft.com/office/drawing/2014/main" id="{ABBD1D1D-3F2F-B20E-76E9-28ED833500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87819" y="3489384"/>
            <a:ext cx="626853" cy="598099"/>
          </a:xfrm>
          <a:prstGeom prst="rect">
            <a:avLst/>
          </a:prstGeom>
        </p:spPr>
      </p:pic>
      <p:pic>
        <p:nvPicPr>
          <p:cNvPr id="2492" name="Graphic 2491" descr="Checkmark with solid fill">
            <a:extLst>
              <a:ext uri="{FF2B5EF4-FFF2-40B4-BE49-F238E27FC236}">
                <a16:creationId xmlns:a16="http://schemas.microsoft.com/office/drawing/2014/main" id="{3E03BD0E-17E9-6DAA-164F-0A3A2AF48C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87818" y="4078855"/>
            <a:ext cx="626853" cy="598099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5AA6E8FA-F65A-64F5-A3CF-7BB4552B4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33</a:t>
            </a:fld>
            <a:endParaRPr lang="en-US"/>
          </a:p>
        </p:txBody>
      </p:sp>
      <p:pic>
        <p:nvPicPr>
          <p:cNvPr id="43" name="Graphic 42" descr="Checkmark with solid fill">
            <a:extLst>
              <a:ext uri="{FF2B5EF4-FFF2-40B4-BE49-F238E27FC236}">
                <a16:creationId xmlns:a16="http://schemas.microsoft.com/office/drawing/2014/main" id="{079696DB-5ECD-F89A-665C-8A4ABF436F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42994" y="4896884"/>
            <a:ext cx="626853" cy="598099"/>
          </a:xfrm>
          <a:prstGeom prst="rect">
            <a:avLst/>
          </a:prstGeom>
        </p:spPr>
      </p:pic>
      <p:pic>
        <p:nvPicPr>
          <p:cNvPr id="44" name="Graphic 43" descr="Checkmark with solid fill">
            <a:extLst>
              <a:ext uri="{FF2B5EF4-FFF2-40B4-BE49-F238E27FC236}">
                <a16:creationId xmlns:a16="http://schemas.microsoft.com/office/drawing/2014/main" id="{62C5D430-F512-ED8F-9F50-9BC465AC29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42993" y="5580442"/>
            <a:ext cx="626853" cy="59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72662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3FAE3-CB89-6C4F-2390-2CD113AE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406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Individual Contribution</a:t>
            </a:r>
            <a:endParaRPr lang="en-US"/>
          </a:p>
        </p:txBody>
      </p:sp>
      <p:pic>
        <p:nvPicPr>
          <p:cNvPr id="6" name="Content Placeholder 5" descr="Business Growth with solid fill">
            <a:extLst>
              <a:ext uri="{FF2B5EF4-FFF2-40B4-BE49-F238E27FC236}">
                <a16:creationId xmlns:a16="http://schemas.microsoft.com/office/drawing/2014/main" id="{4834D5F8-BA0B-CC3A-52A1-B2CB925EB3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9763" y="648332"/>
            <a:ext cx="757518" cy="75751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B3E38-6C39-79AA-CB82-DD3F82DEB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34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88F0301-D3B4-1882-5DE6-D26A26008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455564"/>
              </p:ext>
            </p:extLst>
          </p:nvPr>
        </p:nvGraphicFramePr>
        <p:xfrm>
          <a:off x="1608268" y="1686082"/>
          <a:ext cx="8981464" cy="4802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0732">
                  <a:extLst>
                    <a:ext uri="{9D8B030D-6E8A-4147-A177-3AD203B41FA5}">
                      <a16:colId xmlns:a16="http://schemas.microsoft.com/office/drawing/2014/main" val="2660503766"/>
                    </a:ext>
                  </a:extLst>
                </a:gridCol>
                <a:gridCol w="4490732">
                  <a:extLst>
                    <a:ext uri="{9D8B030D-6E8A-4147-A177-3AD203B41FA5}">
                      <a16:colId xmlns:a16="http://schemas.microsoft.com/office/drawing/2014/main" val="2125857252"/>
                    </a:ext>
                  </a:extLst>
                </a:gridCol>
              </a:tblGrid>
              <a:tr h="44708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Name of the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Student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538588"/>
                  </a:ext>
                </a:extLst>
              </a:tr>
              <a:tr h="447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Designing the whole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2006066,2006077,2006091,2006096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435365"/>
                  </a:ext>
                </a:extLst>
              </a:tr>
              <a:tr h="447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Coding for priority encoder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2006091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967424"/>
                  </a:ext>
                </a:extLst>
              </a:tr>
              <a:tr h="447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Coding for Counter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2006091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98725"/>
                  </a:ext>
                </a:extLst>
              </a:tr>
              <a:tr h="77826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Coding Score update and winner declaration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/>
                    </a:p>
                    <a:p>
                      <a:pPr lvl="0" algn="ctr">
                        <a:buNone/>
                      </a:pPr>
                      <a:r>
                        <a:rPr lang="en-US" dirty="0"/>
                        <a:t>2006096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26621"/>
                  </a:ext>
                </a:extLst>
              </a:tr>
              <a:tr h="44708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Coding for 7 Segment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2006066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022451"/>
                  </a:ext>
                </a:extLst>
              </a:tr>
              <a:tr h="44708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Coding for DOT MATRIX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2006077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27567"/>
                  </a:ext>
                </a:extLst>
              </a:tr>
              <a:tr h="44708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Compiling Full code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2006091,2006077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567456"/>
                  </a:ext>
                </a:extLst>
              </a:tr>
              <a:tr h="44708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Debugging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2006066,2006096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61692"/>
                  </a:ext>
                </a:extLst>
              </a:tr>
              <a:tr h="44708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Upload in CPLD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2006066,2006077,2006091,2006096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322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289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A4FCF-2D1E-16EC-022E-FBB91B051091}"/>
              </a:ext>
            </a:extLst>
          </p:cNvPr>
          <p:cNvSpPr txBox="1"/>
          <p:nvPr/>
        </p:nvSpPr>
        <p:spPr>
          <a:xfrm>
            <a:off x="6548909" y="2879531"/>
            <a:ext cx="4805996" cy="12971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Demonstration</a:t>
            </a:r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22A7973B-76CF-3B39-8B69-B7405F838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328A35-9D7F-CC03-A773-813E426E4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80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E6C1D-A61B-69B0-35B5-90C85E4E2B91}"/>
              </a:ext>
            </a:extLst>
          </p:cNvPr>
          <p:cNvSpPr txBox="1"/>
          <p:nvPr/>
        </p:nvSpPr>
        <p:spPr>
          <a:xfrm>
            <a:off x="3880430" y="583345"/>
            <a:ext cx="7160357" cy="41648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348546-D212-847B-1AB6-B2ADFEF07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2493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07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3DC9-E64B-1047-9D5E-F787B5AB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AF60C808-F1F1-D792-49A2-A72403F949F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4EE583-C4FF-5350-319C-E5A1C4BE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51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BF3CA-6C2D-C8B4-1ED8-348189039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Work 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94588-E38D-B222-BE25-61AD4295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5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4132111-2957-AD27-E757-2645ADAE4EF9}"/>
              </a:ext>
            </a:extLst>
          </p:cNvPr>
          <p:cNvGrpSpPr/>
          <p:nvPr/>
        </p:nvGrpSpPr>
        <p:grpSpPr>
          <a:xfrm>
            <a:off x="1106552" y="1684401"/>
            <a:ext cx="10746541" cy="4669329"/>
            <a:chOff x="602288" y="1695606"/>
            <a:chExt cx="11250805" cy="466932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074139-94C7-6289-1FF7-F445CDF98876}"/>
                </a:ext>
              </a:extLst>
            </p:cNvPr>
            <p:cNvSpPr/>
            <p:nvPr/>
          </p:nvSpPr>
          <p:spPr>
            <a:xfrm>
              <a:off x="602288" y="4513960"/>
              <a:ext cx="1092071" cy="77005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Team 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DF2EA16-E1B8-E6EB-B5A7-827E57F7C10D}"/>
                </a:ext>
              </a:extLst>
            </p:cNvPr>
            <p:cNvSpPr/>
            <p:nvPr/>
          </p:nvSpPr>
          <p:spPr>
            <a:xfrm>
              <a:off x="5470057" y="5440875"/>
              <a:ext cx="1876122" cy="92406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Judge</a:t>
              </a:r>
            </a:p>
            <a:p>
              <a:pPr algn="ctr"/>
              <a:r>
                <a:rPr lang="en-US" b="1">
                  <a:solidFill>
                    <a:srgbClr val="000000"/>
                  </a:solidFill>
                </a:rPr>
                <a:t>Yes/No</a:t>
              </a:r>
            </a:p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7E14FF-69FE-98EA-0FEE-D56162D2B76F}"/>
                </a:ext>
              </a:extLst>
            </p:cNvPr>
            <p:cNvSpPr/>
            <p:nvPr/>
          </p:nvSpPr>
          <p:spPr>
            <a:xfrm>
              <a:off x="10716559" y="2687450"/>
              <a:ext cx="1136534" cy="78959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Store the score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015750-C6B6-77BE-8832-DE19F225DA3D}"/>
                </a:ext>
              </a:extLst>
            </p:cNvPr>
            <p:cNvSpPr/>
            <p:nvPr/>
          </p:nvSpPr>
          <p:spPr>
            <a:xfrm>
              <a:off x="602288" y="1695606"/>
              <a:ext cx="1092071" cy="77005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Team 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BDEB8F5-CA38-A2FB-9C8B-7C0FE3D44F86}"/>
                </a:ext>
              </a:extLst>
            </p:cNvPr>
            <p:cNvSpPr/>
            <p:nvPr/>
          </p:nvSpPr>
          <p:spPr>
            <a:xfrm>
              <a:off x="602288" y="2655934"/>
              <a:ext cx="1092071" cy="77005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Team B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8C638E-C6D2-958C-3441-2F7B9B04C2BF}"/>
                </a:ext>
              </a:extLst>
            </p:cNvPr>
            <p:cNvSpPr/>
            <p:nvPr/>
          </p:nvSpPr>
          <p:spPr>
            <a:xfrm>
              <a:off x="602288" y="3626700"/>
              <a:ext cx="1092071" cy="77005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Team 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14CE92-56C1-BFAE-4321-1CF81EEC8B32}"/>
                </a:ext>
              </a:extLst>
            </p:cNvPr>
            <p:cNvSpPr/>
            <p:nvPr/>
          </p:nvSpPr>
          <p:spPr>
            <a:xfrm rot="5400000">
              <a:off x="2687545" y="3051642"/>
              <a:ext cx="1764063" cy="980089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Team Selection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5C69EBF1-5DC2-9249-904B-488E00D648BA}"/>
                </a:ext>
              </a:extLst>
            </p:cNvPr>
            <p:cNvCxnSpPr/>
            <p:nvPr/>
          </p:nvCxnSpPr>
          <p:spPr>
            <a:xfrm>
              <a:off x="1702735" y="2094940"/>
              <a:ext cx="1396251" cy="746312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79B2271-D075-5B41-D1CF-4AD42F0A978A}"/>
                </a:ext>
              </a:extLst>
            </p:cNvPr>
            <p:cNvCxnSpPr/>
            <p:nvPr/>
          </p:nvCxnSpPr>
          <p:spPr>
            <a:xfrm flipV="1">
              <a:off x="1699933" y="3141009"/>
              <a:ext cx="1396252" cy="448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8708BB5-8298-FA4D-FDA1-243408F76D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8727" y="3936626"/>
              <a:ext cx="1396252" cy="448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B0E44693-D4FA-D540-E238-26B39DD4A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2735" y="4208370"/>
              <a:ext cx="1373840" cy="643217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37E204-D78A-4F30-634D-D36FED3E99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3168" y="3578038"/>
              <a:ext cx="1732428" cy="44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6F7F42E3-2F58-87F4-3B92-DE6225B2EFC3}"/>
                </a:ext>
              </a:extLst>
            </p:cNvPr>
            <p:cNvCxnSpPr>
              <a:cxnSpLocks/>
            </p:cNvCxnSpPr>
            <p:nvPr/>
          </p:nvCxnSpPr>
          <p:spPr>
            <a:xfrm>
              <a:off x="5781676" y="3506880"/>
              <a:ext cx="2091015" cy="735107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7F087456-E861-3197-0AA7-2CC322E0C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3734" y="2393018"/>
              <a:ext cx="1878104" cy="912157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F34C6C-A778-90E5-3AA2-5BF7B0A0EF6C}"/>
                </a:ext>
              </a:extLst>
            </p:cNvPr>
            <p:cNvSpPr/>
            <p:nvPr/>
          </p:nvSpPr>
          <p:spPr>
            <a:xfrm>
              <a:off x="5776868" y="2926798"/>
              <a:ext cx="1274083" cy="1232080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Ans within 10sec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6746B26E-C1B7-ED73-8131-934C7557C89C}"/>
                </a:ext>
              </a:extLst>
            </p:cNvPr>
            <p:cNvCxnSpPr>
              <a:cxnSpLocks/>
            </p:cNvCxnSpPr>
            <p:nvPr/>
          </p:nvCxnSpPr>
          <p:spPr>
            <a:xfrm>
              <a:off x="9087411" y="2464733"/>
              <a:ext cx="1620368" cy="387725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50EF1D2D-6394-2BA1-CDAC-FCFFD23064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1381" y="3356721"/>
              <a:ext cx="1732427" cy="575984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9AE849C-66A4-0541-530F-39104550E0AF}"/>
                </a:ext>
              </a:extLst>
            </p:cNvPr>
            <p:cNvSpPr/>
            <p:nvPr/>
          </p:nvSpPr>
          <p:spPr>
            <a:xfrm>
              <a:off x="7780618" y="2127157"/>
              <a:ext cx="1876122" cy="92406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Adds point to Score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513888-9BCF-691A-D5BF-A3131637495B}"/>
                </a:ext>
              </a:extLst>
            </p:cNvPr>
            <p:cNvSpPr/>
            <p:nvPr/>
          </p:nvSpPr>
          <p:spPr>
            <a:xfrm>
              <a:off x="7859060" y="3626904"/>
              <a:ext cx="1876122" cy="92406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Doesn't add any point to score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C352E3B-464F-4FFF-5BE8-090806CE52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0374" y="4160743"/>
              <a:ext cx="6722" cy="127074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22B0E80-EE06-9E9B-B39A-871325ADFC1B}"/>
              </a:ext>
            </a:extLst>
          </p:cNvPr>
          <p:cNvSpPr txBox="1"/>
          <p:nvPr/>
        </p:nvSpPr>
        <p:spPr>
          <a:xfrm>
            <a:off x="119589" y="920333"/>
            <a:ext cx="798365" cy="656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Initial Score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D5DE16-25F6-37DA-A0E7-A1FA394D891D}"/>
              </a:ext>
            </a:extLst>
          </p:cNvPr>
          <p:cNvSpPr txBox="1"/>
          <p:nvPr/>
        </p:nvSpPr>
        <p:spPr>
          <a:xfrm>
            <a:off x="305165" y="1769963"/>
            <a:ext cx="439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1A359-FD1D-727B-FAC2-8FB66724ED66}"/>
              </a:ext>
            </a:extLst>
          </p:cNvPr>
          <p:cNvSpPr txBox="1"/>
          <p:nvPr/>
        </p:nvSpPr>
        <p:spPr>
          <a:xfrm>
            <a:off x="308020" y="2879628"/>
            <a:ext cx="4900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7FD00-BCB8-1673-36D8-F0D64D8F8F9B}"/>
              </a:ext>
            </a:extLst>
          </p:cNvPr>
          <p:cNvSpPr txBox="1"/>
          <p:nvPr/>
        </p:nvSpPr>
        <p:spPr>
          <a:xfrm>
            <a:off x="312329" y="3832439"/>
            <a:ext cx="3220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4A2AA-F269-B9EB-A1F9-D8A75D96056B}"/>
              </a:ext>
            </a:extLst>
          </p:cNvPr>
          <p:cNvSpPr txBox="1"/>
          <p:nvPr/>
        </p:nvSpPr>
        <p:spPr>
          <a:xfrm>
            <a:off x="336520" y="4690306"/>
            <a:ext cx="2800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FCF89-7A8F-CE98-4038-4C5673C8843A}"/>
              </a:ext>
            </a:extLst>
          </p:cNvPr>
          <p:cNvSpPr txBox="1"/>
          <p:nvPr/>
        </p:nvSpPr>
        <p:spPr>
          <a:xfrm>
            <a:off x="4765902" y="2882097"/>
            <a:ext cx="10305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Team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8F1DC8-FBA6-9DCC-277B-DAB176CAAF36}"/>
              </a:ext>
            </a:extLst>
          </p:cNvPr>
          <p:cNvSpPr txBox="1"/>
          <p:nvPr/>
        </p:nvSpPr>
        <p:spPr>
          <a:xfrm>
            <a:off x="1964189" y="5447352"/>
            <a:ext cx="217014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Lets Assume Team B has pressed the Buzzer First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931983-83DC-6ABE-A2BD-FC90498A66EE}"/>
              </a:ext>
            </a:extLst>
          </p:cNvPr>
          <p:cNvSpPr txBox="1"/>
          <p:nvPr/>
        </p:nvSpPr>
        <p:spPr>
          <a:xfrm>
            <a:off x="5782378" y="4340283"/>
            <a:ext cx="5320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ED2107-B4B4-8597-20BF-8C0EFACBABDE}"/>
              </a:ext>
            </a:extLst>
          </p:cNvPr>
          <p:cNvSpPr txBox="1"/>
          <p:nvPr/>
        </p:nvSpPr>
        <p:spPr>
          <a:xfrm>
            <a:off x="7997265" y="5440226"/>
            <a:ext cx="199408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Given Answer by Team B is correct hence Judge presses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6AC94B-0065-384E-A6D2-D19E3D334594}"/>
              </a:ext>
            </a:extLst>
          </p:cNvPr>
          <p:cNvSpPr txBox="1"/>
          <p:nvPr/>
        </p:nvSpPr>
        <p:spPr>
          <a:xfrm>
            <a:off x="8463915" y="1445158"/>
            <a:ext cx="27315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Team B will get 1 point </a:t>
            </a:r>
          </a:p>
          <a:p>
            <a:r>
              <a:rPr lang="en-US"/>
              <a:t>So the total point will be 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901D65-AF5E-22B8-BED5-2D5D1F53C81B}"/>
              </a:ext>
            </a:extLst>
          </p:cNvPr>
          <p:cNvSpPr txBox="1"/>
          <p:nvPr/>
        </p:nvSpPr>
        <p:spPr>
          <a:xfrm>
            <a:off x="10551560" y="3688866"/>
            <a:ext cx="128940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This new score will be stored for further comparison</a:t>
            </a:r>
          </a:p>
        </p:txBody>
      </p:sp>
      <p:pic>
        <p:nvPicPr>
          <p:cNvPr id="26" name="Graphic 25" descr="Clipboard with solid fill">
            <a:extLst>
              <a:ext uri="{FF2B5EF4-FFF2-40B4-BE49-F238E27FC236}">
                <a16:creationId xmlns:a16="http://schemas.microsoft.com/office/drawing/2014/main" id="{4E3D6ABC-67AC-F837-C3E5-432605666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3485" y="675362"/>
            <a:ext cx="674318" cy="6743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60D983C-82BA-189D-B7CA-7592A87BDD61}"/>
              </a:ext>
            </a:extLst>
          </p:cNvPr>
          <p:cNvSpPr txBox="1"/>
          <p:nvPr/>
        </p:nvSpPr>
        <p:spPr>
          <a:xfrm>
            <a:off x="7504668" y="3830762"/>
            <a:ext cx="19145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NO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EF5456-5C2C-8352-F029-ACDE615679D0}"/>
              </a:ext>
            </a:extLst>
          </p:cNvPr>
          <p:cNvSpPr txBox="1"/>
          <p:nvPr/>
        </p:nvSpPr>
        <p:spPr>
          <a:xfrm>
            <a:off x="7206697" y="2551188"/>
            <a:ext cx="5933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9703423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A9384-4550-678E-8034-C7AFD8AB3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Work Flow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098442-9DFF-2AC4-B440-9C56173D9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6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26E51E-82FF-FDDA-25D4-BB0AA7250DC9}"/>
              </a:ext>
            </a:extLst>
          </p:cNvPr>
          <p:cNvGrpSpPr/>
          <p:nvPr/>
        </p:nvGrpSpPr>
        <p:grpSpPr>
          <a:xfrm>
            <a:off x="2849757" y="1809661"/>
            <a:ext cx="6491945" cy="3703227"/>
            <a:chOff x="1106551" y="1684401"/>
            <a:chExt cx="6491945" cy="37032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96C7F6-51A3-FEE0-43EA-F1DD2894A822}"/>
                </a:ext>
              </a:extLst>
            </p:cNvPr>
            <p:cNvSpPr/>
            <p:nvPr/>
          </p:nvSpPr>
          <p:spPr>
            <a:xfrm>
              <a:off x="1106552" y="1684401"/>
              <a:ext cx="1043124" cy="77005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Score of Team 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56E1A5-076F-289B-4897-71BCC1B21E6C}"/>
                </a:ext>
              </a:extLst>
            </p:cNvPr>
            <p:cNvSpPr/>
            <p:nvPr/>
          </p:nvSpPr>
          <p:spPr>
            <a:xfrm>
              <a:off x="1106551" y="2655167"/>
              <a:ext cx="1043124" cy="77005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Score of Team 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4CF93E-B120-D1B6-110F-A497DD2DA2AA}"/>
                </a:ext>
              </a:extLst>
            </p:cNvPr>
            <p:cNvSpPr/>
            <p:nvPr/>
          </p:nvSpPr>
          <p:spPr>
            <a:xfrm>
              <a:off x="1106551" y="3625934"/>
              <a:ext cx="1043124" cy="77005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Score of Team 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F3F77C-4AAB-24A1-A56E-141C213603DC}"/>
                </a:ext>
              </a:extLst>
            </p:cNvPr>
            <p:cNvSpPr/>
            <p:nvPr/>
          </p:nvSpPr>
          <p:spPr>
            <a:xfrm>
              <a:off x="1106551" y="4617578"/>
              <a:ext cx="1043124" cy="77005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Score of Team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637446-819F-00D7-5D08-C24922128175}"/>
                </a:ext>
              </a:extLst>
            </p:cNvPr>
            <p:cNvSpPr/>
            <p:nvPr/>
          </p:nvSpPr>
          <p:spPr>
            <a:xfrm rot="5400000">
              <a:off x="3058814" y="3062401"/>
              <a:ext cx="1764063" cy="936161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Comparator</a:t>
              </a:r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F01F22E1-277E-DFD8-A70B-040EC062309C}"/>
                </a:ext>
              </a:extLst>
            </p:cNvPr>
            <p:cNvCxnSpPr/>
            <p:nvPr/>
          </p:nvCxnSpPr>
          <p:spPr>
            <a:xfrm>
              <a:off x="2157677" y="2083735"/>
              <a:ext cx="1333671" cy="746312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4CEDA9D-942A-EC9A-7DA7-B1745B78AD11}"/>
                </a:ext>
              </a:extLst>
            </p:cNvPr>
            <p:cNvCxnSpPr/>
            <p:nvPr/>
          </p:nvCxnSpPr>
          <p:spPr>
            <a:xfrm flipV="1">
              <a:off x="2155000" y="3129804"/>
              <a:ext cx="1333672" cy="448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B69BC20-422A-AE6D-60A3-DBB39A57C0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4297" y="3925421"/>
              <a:ext cx="1333672" cy="448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438B824B-48E2-7D1E-BBA4-CD90C1623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7677" y="4197165"/>
              <a:ext cx="1312264" cy="643217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95457DF-DDA4-FF26-4F5D-747569B6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2763" y="3566833"/>
              <a:ext cx="1654780" cy="44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15851B8-52F3-F39F-C800-04409A00B9DD}"/>
                </a:ext>
              </a:extLst>
            </p:cNvPr>
            <p:cNvSpPr/>
            <p:nvPr/>
          </p:nvSpPr>
          <p:spPr>
            <a:xfrm>
              <a:off x="6096085" y="3177085"/>
              <a:ext cx="1502411" cy="749174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Winner Declaration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06DD654-D7B0-3424-6D98-C2CABAFA0F7C}"/>
              </a:ext>
            </a:extLst>
          </p:cNvPr>
          <p:cNvSpPr txBox="1"/>
          <p:nvPr/>
        </p:nvSpPr>
        <p:spPr>
          <a:xfrm>
            <a:off x="1359335" y="1346404"/>
            <a:ext cx="1317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Final Score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E818B4-CD99-E5FF-960B-A7A7037C26A2}"/>
              </a:ext>
            </a:extLst>
          </p:cNvPr>
          <p:cNvSpPr txBox="1"/>
          <p:nvPr/>
        </p:nvSpPr>
        <p:spPr>
          <a:xfrm>
            <a:off x="1876122" y="2002130"/>
            <a:ext cx="4060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64073A-1F31-8145-E65A-8C6E2D252642}"/>
              </a:ext>
            </a:extLst>
          </p:cNvPr>
          <p:cNvSpPr txBox="1"/>
          <p:nvPr/>
        </p:nvSpPr>
        <p:spPr>
          <a:xfrm>
            <a:off x="1904124" y="2856186"/>
            <a:ext cx="420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EBE15C-CE3B-9969-9C54-56336B0BE9CD}"/>
              </a:ext>
            </a:extLst>
          </p:cNvPr>
          <p:cNvSpPr txBox="1"/>
          <p:nvPr/>
        </p:nvSpPr>
        <p:spPr>
          <a:xfrm>
            <a:off x="1918125" y="3920256"/>
            <a:ext cx="4620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0A2DC6-FCCA-3035-BC79-E02C69549242}"/>
              </a:ext>
            </a:extLst>
          </p:cNvPr>
          <p:cNvSpPr txBox="1"/>
          <p:nvPr/>
        </p:nvSpPr>
        <p:spPr>
          <a:xfrm>
            <a:off x="1957562" y="4903633"/>
            <a:ext cx="3220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A1A948-1266-383E-D16D-4A8C13725817}"/>
              </a:ext>
            </a:extLst>
          </p:cNvPr>
          <p:cNvSpPr txBox="1"/>
          <p:nvPr/>
        </p:nvSpPr>
        <p:spPr>
          <a:xfrm>
            <a:off x="6101833" y="2781622"/>
            <a:ext cx="18026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Comparator will pass Team 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1DD329-A521-94E2-0830-084BDF46CEAF}"/>
              </a:ext>
            </a:extLst>
          </p:cNvPr>
          <p:cNvSpPr txBox="1"/>
          <p:nvPr/>
        </p:nvSpPr>
        <p:spPr>
          <a:xfrm>
            <a:off x="9986215" y="3423098"/>
            <a:ext cx="18321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Team B will be declared winner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2E51F9A-1D6B-3BB2-1EF7-306DDAC12DCC}"/>
              </a:ext>
            </a:extLst>
          </p:cNvPr>
          <p:cNvGrpSpPr/>
          <p:nvPr/>
        </p:nvGrpSpPr>
        <p:grpSpPr>
          <a:xfrm>
            <a:off x="6596746" y="4763874"/>
            <a:ext cx="4676876" cy="1093481"/>
            <a:chOff x="6596746" y="4763874"/>
            <a:chExt cx="4676876" cy="109348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496C7F6-51A3-FEE0-43EA-F1DD2894A822}"/>
                </a:ext>
              </a:extLst>
            </p:cNvPr>
            <p:cNvSpPr/>
            <p:nvPr/>
          </p:nvSpPr>
          <p:spPr>
            <a:xfrm>
              <a:off x="8089812" y="5087305"/>
              <a:ext cx="1043124" cy="77005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>
                  <a:solidFill>
                    <a:srgbClr val="000000"/>
                  </a:solidFill>
                </a:rPr>
                <a:t>Master Reset 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BD61183-3670-E390-9C09-183774A6C488}"/>
                </a:ext>
              </a:extLst>
            </p:cNvPr>
            <p:cNvCxnSpPr/>
            <p:nvPr/>
          </p:nvCxnSpPr>
          <p:spPr>
            <a:xfrm flipV="1">
              <a:off x="6754140" y="5463820"/>
              <a:ext cx="1333672" cy="448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C6EEF22-FD2E-89CD-658B-1A501F35166C}"/>
                </a:ext>
              </a:extLst>
            </p:cNvPr>
            <p:cNvCxnSpPr/>
            <p:nvPr/>
          </p:nvCxnSpPr>
          <p:spPr>
            <a:xfrm flipV="1">
              <a:off x="9134085" y="5453382"/>
              <a:ext cx="1333672" cy="448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4073D66-4E04-B030-4A9F-405E9ABA7E2D}"/>
                </a:ext>
              </a:extLst>
            </p:cNvPr>
            <p:cNvSpPr txBox="1"/>
            <p:nvPr/>
          </p:nvSpPr>
          <p:spPr>
            <a:xfrm>
              <a:off x="6596746" y="4763874"/>
              <a:ext cx="130208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Push the Button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134A28F-81DC-AF2B-BEA1-332685EDD8A5}"/>
                </a:ext>
              </a:extLst>
            </p:cNvPr>
            <p:cNvSpPr txBox="1"/>
            <p:nvPr/>
          </p:nvSpPr>
          <p:spPr>
            <a:xfrm>
              <a:off x="9346233" y="4768183"/>
              <a:ext cx="192738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The whole game will be reset </a:t>
              </a:r>
            </a:p>
          </p:txBody>
        </p:sp>
      </p:grpSp>
      <p:pic>
        <p:nvPicPr>
          <p:cNvPr id="42" name="Graphic 41" descr="Clipboard with solid fill">
            <a:extLst>
              <a:ext uri="{FF2B5EF4-FFF2-40B4-BE49-F238E27FC236}">
                <a16:creationId xmlns:a16="http://schemas.microsoft.com/office/drawing/2014/main" id="{4A5CA0CD-6A47-1773-2E40-4DE79B971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3485" y="675362"/>
            <a:ext cx="674318" cy="67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3930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96012-C6EE-C9BF-034F-28F547E85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600"/>
              <a:t>Methodology</a:t>
            </a: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ACAF6828-361D-BFD7-44D7-09F4ABAA58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7600144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2B36FE3-B889-2C23-30B3-CDB68FF6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6177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D2956-B3A2-F141-43A7-01E1C8C8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pic>
        <p:nvPicPr>
          <p:cNvPr id="98" name="Content Placeholder 97" descr="Users outline">
            <a:extLst>
              <a:ext uri="{FF2B5EF4-FFF2-40B4-BE49-F238E27FC236}">
                <a16:creationId xmlns:a16="http://schemas.microsoft.com/office/drawing/2014/main" id="{AA7FCFFB-D4E6-B81F-C1A5-DFFE34109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5883" y="2825189"/>
            <a:ext cx="914400" cy="914400"/>
          </a:xfrm>
        </p:spPr>
      </p:pic>
      <p:pic>
        <p:nvPicPr>
          <p:cNvPr id="100" name="Content Placeholder 97" descr="Users outline">
            <a:extLst>
              <a:ext uri="{FF2B5EF4-FFF2-40B4-BE49-F238E27FC236}">
                <a16:creationId xmlns:a16="http://schemas.microsoft.com/office/drawing/2014/main" id="{8F5EB494-A9CE-A45E-3AE1-68B32FEFC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9166" y="2831912"/>
            <a:ext cx="914400" cy="914400"/>
          </a:xfrm>
          <a:prstGeom prst="rect">
            <a:avLst/>
          </a:prstGeom>
        </p:spPr>
      </p:pic>
      <p:pic>
        <p:nvPicPr>
          <p:cNvPr id="102" name="Content Placeholder 97" descr="Users outline">
            <a:extLst>
              <a:ext uri="{FF2B5EF4-FFF2-40B4-BE49-F238E27FC236}">
                <a16:creationId xmlns:a16="http://schemas.microsoft.com/office/drawing/2014/main" id="{8CCF9329-A1A2-24B3-084E-1D0763B47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6842" y="4199030"/>
            <a:ext cx="914400" cy="914400"/>
          </a:xfrm>
          <a:prstGeom prst="rect">
            <a:avLst/>
          </a:prstGeom>
        </p:spPr>
      </p:pic>
      <p:pic>
        <p:nvPicPr>
          <p:cNvPr id="104" name="Content Placeholder 97" descr="Users outline">
            <a:extLst>
              <a:ext uri="{FF2B5EF4-FFF2-40B4-BE49-F238E27FC236}">
                <a16:creationId xmlns:a16="http://schemas.microsoft.com/office/drawing/2014/main" id="{125EA87A-B9BF-79BD-4256-3F5C6FCB5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4765" y="4203513"/>
            <a:ext cx="914400" cy="914400"/>
          </a:xfrm>
          <a:prstGeom prst="rect">
            <a:avLst/>
          </a:prstGeom>
        </p:spPr>
      </p:pic>
      <p:pic>
        <p:nvPicPr>
          <p:cNvPr id="465" name="Content Placeholder 97" descr="Users outline">
            <a:extLst>
              <a:ext uri="{FF2B5EF4-FFF2-40B4-BE49-F238E27FC236}">
                <a16:creationId xmlns:a16="http://schemas.microsoft.com/office/drawing/2014/main" id="{88D986B3-CFF9-C810-5B08-F351F5C31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4413" y="4203513"/>
            <a:ext cx="914400" cy="914400"/>
          </a:xfrm>
          <a:prstGeom prst="rect">
            <a:avLst/>
          </a:prstGeom>
        </p:spPr>
      </p:pic>
      <p:sp>
        <p:nvSpPr>
          <p:cNvPr id="466" name="TextBox 465">
            <a:extLst>
              <a:ext uri="{FF2B5EF4-FFF2-40B4-BE49-F238E27FC236}">
                <a16:creationId xmlns:a16="http://schemas.microsoft.com/office/drawing/2014/main" id="{BAF7A209-BC3A-9ED4-AA71-7D75F9590C60}"/>
              </a:ext>
            </a:extLst>
          </p:cNvPr>
          <p:cNvSpPr txBox="1"/>
          <p:nvPr/>
        </p:nvSpPr>
        <p:spPr>
          <a:xfrm>
            <a:off x="8216567" y="3833636"/>
            <a:ext cx="12880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err="1"/>
              <a:t>TeamB</a:t>
            </a:r>
            <a:endParaRPr lang="en-US" b="1"/>
          </a:p>
        </p:txBody>
      </p:sp>
      <p:grpSp>
        <p:nvGrpSpPr>
          <p:cNvPr id="756" name="Group 755">
            <a:extLst>
              <a:ext uri="{FF2B5EF4-FFF2-40B4-BE49-F238E27FC236}">
                <a16:creationId xmlns:a16="http://schemas.microsoft.com/office/drawing/2014/main" id="{591E1652-193D-F70A-8D7D-C648ED1CED32}"/>
              </a:ext>
            </a:extLst>
          </p:cNvPr>
          <p:cNvGrpSpPr/>
          <p:nvPr/>
        </p:nvGrpSpPr>
        <p:grpSpPr>
          <a:xfrm>
            <a:off x="977153" y="1444708"/>
            <a:ext cx="4682964" cy="648553"/>
            <a:chOff x="192741" y="1523149"/>
            <a:chExt cx="4682964" cy="648553"/>
          </a:xfrm>
        </p:grpSpPr>
        <p:sp>
          <p:nvSpPr>
            <p:cNvPr id="702" name="TextBox 701">
              <a:extLst>
                <a:ext uri="{FF2B5EF4-FFF2-40B4-BE49-F238E27FC236}">
                  <a16:creationId xmlns:a16="http://schemas.microsoft.com/office/drawing/2014/main" id="{843F5E99-A38F-D1E7-B950-0F0C60FDCD9C}"/>
                </a:ext>
              </a:extLst>
            </p:cNvPr>
            <p:cNvSpPr txBox="1"/>
            <p:nvPr/>
          </p:nvSpPr>
          <p:spPr>
            <a:xfrm>
              <a:off x="834464" y="1523149"/>
              <a:ext cx="4041241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600">
                  <a:latin typeface="Times New Roman"/>
                  <a:cs typeface="Times New Roman"/>
                </a:rPr>
                <a:t>Team Selection</a:t>
              </a:r>
            </a:p>
          </p:txBody>
        </p:sp>
        <p:pic>
          <p:nvPicPr>
            <p:cNvPr id="729" name="Graphic 728" descr="Users with solid fill">
              <a:extLst>
                <a:ext uri="{FF2B5EF4-FFF2-40B4-BE49-F238E27FC236}">
                  <a16:creationId xmlns:a16="http://schemas.microsoft.com/office/drawing/2014/main" id="{62771DFE-E353-E7C7-00ED-0E4B855F1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2741" y="1537446"/>
              <a:ext cx="634253" cy="634256"/>
            </a:xfrm>
            <a:prstGeom prst="rect">
              <a:avLst/>
            </a:prstGeom>
          </p:spPr>
        </p:pic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F51AABF-95D3-9976-2883-629571867B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4023086"/>
              </p:ext>
            </p:extLst>
          </p:nvPr>
        </p:nvGraphicFramePr>
        <p:xfrm>
          <a:off x="3372970" y="2171700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51" name="Flowchart: Connector 850">
            <a:extLst>
              <a:ext uri="{FF2B5EF4-FFF2-40B4-BE49-F238E27FC236}">
                <a16:creationId xmlns:a16="http://schemas.microsoft.com/office/drawing/2014/main" id="{73A38671-2EB8-B8B3-8C8C-E808889C52C1}"/>
              </a:ext>
            </a:extLst>
          </p:cNvPr>
          <p:cNvSpPr/>
          <p:nvPr/>
        </p:nvSpPr>
        <p:spPr>
          <a:xfrm>
            <a:off x="7680397" y="1254671"/>
            <a:ext cx="2226145" cy="228214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0">
                <a:solidFill>
                  <a:schemeClr val="tx1"/>
                </a:solidFill>
                <a:latin typeface="Times New Roman"/>
              </a:rPr>
              <a:t>Whoever Presses the buzzer first will get the chance to answer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53" name="Arrow: Curved Right 852">
            <a:extLst>
              <a:ext uri="{FF2B5EF4-FFF2-40B4-BE49-F238E27FC236}">
                <a16:creationId xmlns:a16="http://schemas.microsoft.com/office/drawing/2014/main" id="{D8B2C945-5F1E-5D70-DA46-CFD1DD350400}"/>
              </a:ext>
            </a:extLst>
          </p:cNvPr>
          <p:cNvSpPr/>
          <p:nvPr/>
        </p:nvSpPr>
        <p:spPr>
          <a:xfrm>
            <a:off x="6784055" y="2287764"/>
            <a:ext cx="896058" cy="1708111"/>
          </a:xfrm>
          <a:prstGeom prst="curv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9FD15435-E2F9-5FC4-9121-E58AC4CD8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8655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8F9C7-A961-0733-8826-D331A782E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23338"/>
            <a:ext cx="5256202" cy="50536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Verilog Code: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67989-C981-3A0C-08AE-ABE70CBF8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4833" y="1224191"/>
            <a:ext cx="5233791" cy="49527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Vector Wave Form:</a:t>
            </a:r>
          </a:p>
          <a:p>
            <a:pPr marL="0" indent="0">
              <a:buNone/>
            </a:pP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91A98C-51AA-E528-BCB7-443750BA7D91}"/>
              </a:ext>
            </a:extLst>
          </p:cNvPr>
          <p:cNvGrpSpPr/>
          <p:nvPr/>
        </p:nvGrpSpPr>
        <p:grpSpPr>
          <a:xfrm>
            <a:off x="4025152" y="189649"/>
            <a:ext cx="4268347" cy="825625"/>
            <a:chOff x="730623" y="1523149"/>
            <a:chExt cx="4089053" cy="6463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2ACEA8-1B4C-DCB5-BC8F-55B9635BA53E}"/>
                </a:ext>
              </a:extLst>
            </p:cNvPr>
            <p:cNvSpPr txBox="1"/>
            <p:nvPr/>
          </p:nvSpPr>
          <p:spPr>
            <a:xfrm>
              <a:off x="778435" y="1523149"/>
              <a:ext cx="4041241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600">
                  <a:latin typeface="Times New Roman"/>
                  <a:cs typeface="Times New Roman"/>
                </a:rPr>
                <a:t>Team Selection</a:t>
              </a:r>
              <a:endParaRPr lang="en-US"/>
            </a:p>
          </p:txBody>
        </p:sp>
        <p:pic>
          <p:nvPicPr>
            <p:cNvPr id="8" name="Graphic 7" descr="Users with solid fill">
              <a:extLst>
                <a:ext uri="{FF2B5EF4-FFF2-40B4-BE49-F238E27FC236}">
                  <a16:creationId xmlns:a16="http://schemas.microsoft.com/office/drawing/2014/main" id="{EF3D2FF6-8827-CD2D-6BE7-E4C38E41F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623" y="1526240"/>
              <a:ext cx="634253" cy="634256"/>
            </a:xfrm>
            <a:prstGeom prst="rect">
              <a:avLst/>
            </a:prstGeom>
          </p:spPr>
        </p:pic>
      </p:grpSp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61B6E5A-82D2-A4A9-A04C-D9F654898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054" y="1715152"/>
            <a:ext cx="3397945" cy="4659421"/>
          </a:xfrm>
          <a:prstGeom prst="rect">
            <a:avLst/>
          </a:prstGeom>
        </p:spPr>
      </p:pic>
      <p:pic>
        <p:nvPicPr>
          <p:cNvPr id="6" name="Picture 5" descr="A screen shot of a black screen&#10;&#10;Description automatically generated">
            <a:extLst>
              <a:ext uri="{FF2B5EF4-FFF2-40B4-BE49-F238E27FC236}">
                <a16:creationId xmlns:a16="http://schemas.microsoft.com/office/drawing/2014/main" id="{D297FE67-1136-0DAD-3E97-F8102F4FF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7311" y="2443843"/>
            <a:ext cx="6818237" cy="284117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0AA3F6-E5DA-98E8-9D51-43CAEDA2E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2593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</TotalTime>
  <Words>1014</Words>
  <Application>Microsoft Office PowerPoint</Application>
  <PresentationFormat>Widescreen</PresentationFormat>
  <Paragraphs>265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Aptos</vt:lpstr>
      <vt:lpstr>Aptos Display</vt:lpstr>
      <vt:lpstr>Arial</vt:lpstr>
      <vt:lpstr>Arial,Sans-Serif</vt:lpstr>
      <vt:lpstr>Calibri</vt:lpstr>
      <vt:lpstr>Segoe UI</vt:lpstr>
      <vt:lpstr>Times New Roman</vt:lpstr>
      <vt:lpstr>Wingdings</vt:lpstr>
      <vt:lpstr>Office Theme</vt:lpstr>
      <vt:lpstr>PowerPoint Presentation</vt:lpstr>
      <vt:lpstr>PowerPoint Presentation</vt:lpstr>
      <vt:lpstr>Introduction</vt:lpstr>
      <vt:lpstr>Objective</vt:lpstr>
      <vt:lpstr>Work Flow</vt:lpstr>
      <vt:lpstr>Work Flow</vt:lpstr>
      <vt:lpstr>Methodology</vt:lpstr>
      <vt:lpstr>Methodology</vt:lpstr>
      <vt:lpstr>PowerPoint Presentation</vt:lpstr>
      <vt:lpstr>PowerPoint Presentation</vt:lpstr>
      <vt:lpstr>PowerPoint Presentation</vt:lpstr>
      <vt:lpstr>Answer Evaluation</vt:lpstr>
      <vt:lpstr>Score Update</vt:lpstr>
      <vt:lpstr>Score Update</vt:lpstr>
      <vt:lpstr>Winner Declaration </vt:lpstr>
      <vt:lpstr>Winner Declaration </vt:lpstr>
      <vt:lpstr>System Reset</vt:lpstr>
      <vt:lpstr>Hardware Implementation</vt:lpstr>
      <vt:lpstr>Hardware Implementation</vt:lpstr>
      <vt:lpstr>Hardware Implementation</vt:lpstr>
      <vt:lpstr>Hardware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Progress</vt:lpstr>
      <vt:lpstr>Individual Contribution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SHEIKH TARIFUL ISLAM TASFIQ</cp:lastModifiedBy>
  <cp:revision>206</cp:revision>
  <dcterms:created xsi:type="dcterms:W3CDTF">2024-10-30T18:46:37Z</dcterms:created>
  <dcterms:modified xsi:type="dcterms:W3CDTF">2025-08-17T09:25:16Z</dcterms:modified>
</cp:coreProperties>
</file>